
<file path=[Content_Types].xml><?xml version="1.0" encoding="utf-8"?>
<Types xmlns="http://schemas.openxmlformats.org/package/2006/content-types">
  <Default Extension="rels" ContentType="application/vnd.openxmlformats-package.relationships+xml"/>
  <Default Extension="png" ContentType="image/png"/>
  <Default Extension="xml" ContentType="application/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7.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1.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7.xml" ContentType="application/vnd.openxmlformats-officedocument.presentationml.slide+xml"/>
  <Override PartName="/ppt/slides/slide1.xml" ContentType="application/vnd.openxmlformats-officedocument.presentationml.slide+xml"/>
  <Override PartName="/ppt/slides/slide12.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4.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strictFirstAndLastChars="0" showSpecialPlsOnTitleSld="0" firstSlideNum="0">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51435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12.xml" Type="http://schemas.openxmlformats.org/officeDocument/2006/relationships/slide" Id="rId17"/><Relationship Target="slides/slide11.xml" Type="http://schemas.openxmlformats.org/officeDocument/2006/relationships/slide" Id="rId16"/><Relationship Target="slides/slide10.xml" Type="http://schemas.openxmlformats.org/officeDocument/2006/relationships/slide" Id="rId15"/><Relationship Target="slides/slide9.xml" Type="http://schemas.openxmlformats.org/officeDocument/2006/relationships/slide" Id="rId14"/><Relationship Target="slides/slide7.xml" Type="http://schemas.openxmlformats.org/officeDocument/2006/relationships/slide" Id="rId12"/><Relationship Target="slides/slide8.xml" Type="http://schemas.openxmlformats.org/officeDocument/2006/relationships/slide" Id="rId13"/><Relationship Target="slides/slide5.xml" Type="http://schemas.openxmlformats.org/officeDocument/2006/relationships/slide" Id="rId10"/><Relationship Target="slides/slide6.xml" Type="http://schemas.openxmlformats.org/officeDocument/2006/relationships/slide" Id="rId11"/><Relationship Target="presProps.xml" Type="http://schemas.openxmlformats.org/officeDocument/2006/relationships/presProps" Id="rId2"/><Relationship Target="theme/theme3.xml" Type="http://schemas.openxmlformats.org/officeDocument/2006/relationships/theme" Id="rId1"/><Relationship Target="slideMasters/slideMaster1.xml" Type="http://schemas.openxmlformats.org/officeDocument/2006/relationships/slideMaster" Id="rId4"/><Relationship Target="tableStyles.xml" Type="http://schemas.openxmlformats.org/officeDocument/2006/relationships/tableStyles" Id="rId3"/><Relationship Target="slides/slide4.xml" Type="http://schemas.openxmlformats.org/officeDocument/2006/relationships/slide" Id="rId9"/><Relationship Target="slides/slide1.xml" Type="http://schemas.openxmlformats.org/officeDocument/2006/relationships/slide" Id="rId6"/><Relationship Target="notesMasters/notesMaster1.xml" Type="http://schemas.openxmlformats.org/officeDocument/2006/relationships/notesMaster" Id="rId5"/><Relationship Target="slides/slide3.xml" Type="http://schemas.openxmlformats.org/officeDocument/2006/relationships/slide" Id="rId8"/><Relationship Target="slides/slide2.xml" Type="http://schemas.openxmlformats.org/officeDocument/2006/relationships/slide" Id="rId7"/></Relationships>
</file>

<file path=ppt/notesMasters/_rels/notesMaster1.xml.rels><?xml version="1.0" encoding="UTF-8" standalone="yes"?><Relationships xmlns="http://schemas.openxmlformats.org/package/2006/relationships"><Relationship Target="../theme/theme1.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y="0" x="0"/>
          <a:ext cy="0" cx="0"/>
          <a:chOff y="0" x="0"/>
          <a:chExt cy="0" cx="0"/>
        </a:xfrm>
      </p:grpSpPr>
      <p:sp>
        <p:nvSpPr>
          <p:cNvPr id="2" name="Shape 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 name="Shape 3"/>
          <p:cNvSpPr txBox="1"/>
          <p:nvPr>
            <p:ph idx="1" type="body"/>
          </p:nvPr>
        </p:nvSpPr>
        <p:spPr>
          <a:xfrm>
            <a:off y="4343400" x="685800"/>
            <a:ext cy="4114800" cx="5486399"/>
          </a:xfrm>
          <a:prstGeom prst="rect">
            <a:avLst/>
          </a:prstGeom>
          <a:noFill/>
          <a:ln>
            <a:noFill/>
          </a:ln>
        </p:spPr>
        <p:txBody>
          <a:bodyPr bIns="91425" rIns="91425" lIns="91425" t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5" name="Shape 35"/>
        <p:cNvGrpSpPr/>
        <p:nvPr/>
      </p:nvGrpSpPr>
      <p:grpSpPr>
        <a:xfrm>
          <a:off y="0" x="0"/>
          <a:ext cy="0" cx="0"/>
          <a:chOff y="0" x="0"/>
          <a:chExt cy="0" cx="0"/>
        </a:xfrm>
      </p:grpSpPr>
      <p:sp>
        <p:nvSpPr>
          <p:cNvPr id="36" name="Shape 36"/>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7" name="Shape 37"/>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7" name="Shape 97"/>
        <p:cNvGrpSpPr/>
        <p:nvPr/>
      </p:nvGrpSpPr>
      <p:grpSpPr>
        <a:xfrm>
          <a:off y="0" x="0"/>
          <a:ext cy="0" cx="0"/>
          <a:chOff y="0" x="0"/>
          <a:chExt cy="0" cx="0"/>
        </a:xfrm>
      </p:grpSpPr>
      <p:sp>
        <p:nvSpPr>
          <p:cNvPr id="98" name="Shape 9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99" name="Shape 99"/>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4" name="Shape 104"/>
        <p:cNvGrpSpPr/>
        <p:nvPr/>
      </p:nvGrpSpPr>
      <p:grpSpPr>
        <a:xfrm>
          <a:off y="0" x="0"/>
          <a:ext cy="0" cx="0"/>
          <a:chOff y="0" x="0"/>
          <a:chExt cy="0" cx="0"/>
        </a:xfrm>
      </p:grpSpPr>
      <p:sp>
        <p:nvSpPr>
          <p:cNvPr id="105" name="Shape 105"/>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06" name="Shape 106"/>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0" name="Shape 110"/>
        <p:cNvGrpSpPr/>
        <p:nvPr/>
      </p:nvGrpSpPr>
      <p:grpSpPr>
        <a:xfrm>
          <a:off y="0" x="0"/>
          <a:ext cy="0" cx="0"/>
          <a:chOff y="0" x="0"/>
          <a:chExt cy="0" cx="0"/>
        </a:xfrm>
      </p:grpSpPr>
      <p:sp>
        <p:nvSpPr>
          <p:cNvPr id="111" name="Shape 11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12" name="Shape 112"/>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0" name="Shape 40"/>
        <p:cNvGrpSpPr/>
        <p:nvPr/>
      </p:nvGrpSpPr>
      <p:grpSpPr>
        <a:xfrm>
          <a:off y="0" x="0"/>
          <a:ext cy="0" cx="0"/>
          <a:chOff y="0" x="0"/>
          <a:chExt cy="0" cx="0"/>
        </a:xfrm>
      </p:grpSpPr>
      <p:sp>
        <p:nvSpPr>
          <p:cNvPr id="41" name="Shape 4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42" name="Shape 42"/>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7" name="Shape 47"/>
        <p:cNvGrpSpPr/>
        <p:nvPr/>
      </p:nvGrpSpPr>
      <p:grpSpPr>
        <a:xfrm>
          <a:off y="0" x="0"/>
          <a:ext cy="0" cx="0"/>
          <a:chOff y="0" x="0"/>
          <a:chExt cy="0" cx="0"/>
        </a:xfrm>
      </p:grpSpPr>
      <p:sp>
        <p:nvSpPr>
          <p:cNvPr id="48" name="Shape 4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49" name="Shape 49"/>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6" name="Shape 56"/>
        <p:cNvGrpSpPr/>
        <p:nvPr/>
      </p:nvGrpSpPr>
      <p:grpSpPr>
        <a:xfrm>
          <a:off y="0" x="0"/>
          <a:ext cy="0" cx="0"/>
          <a:chOff y="0" x="0"/>
          <a:chExt cy="0" cx="0"/>
        </a:xfrm>
      </p:grpSpPr>
      <p:sp>
        <p:nvSpPr>
          <p:cNvPr id="57" name="Shape 57"/>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58" name="Shape 58"/>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2" name="Shape 62"/>
        <p:cNvGrpSpPr/>
        <p:nvPr/>
      </p:nvGrpSpPr>
      <p:grpSpPr>
        <a:xfrm>
          <a:off y="0" x="0"/>
          <a:ext cy="0" cx="0"/>
          <a:chOff y="0" x="0"/>
          <a:chExt cy="0" cx="0"/>
        </a:xfrm>
      </p:grpSpPr>
      <p:sp>
        <p:nvSpPr>
          <p:cNvPr id="63" name="Shape 6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64" name="Shape 64"/>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0" name="Shape 70"/>
        <p:cNvGrpSpPr/>
        <p:nvPr/>
      </p:nvGrpSpPr>
      <p:grpSpPr>
        <a:xfrm>
          <a:off y="0" x="0"/>
          <a:ext cy="0" cx="0"/>
          <a:chOff y="0" x="0"/>
          <a:chExt cy="0" cx="0"/>
        </a:xfrm>
      </p:grpSpPr>
      <p:sp>
        <p:nvSpPr>
          <p:cNvPr id="71" name="Shape 7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72" name="Shape 72"/>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7" name="Shape 77"/>
        <p:cNvGrpSpPr/>
        <p:nvPr/>
      </p:nvGrpSpPr>
      <p:grpSpPr>
        <a:xfrm>
          <a:off y="0" x="0"/>
          <a:ext cy="0" cx="0"/>
          <a:chOff y="0" x="0"/>
          <a:chExt cy="0" cx="0"/>
        </a:xfrm>
      </p:grpSpPr>
      <p:sp>
        <p:nvSpPr>
          <p:cNvPr id="78" name="Shape 7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79" name="Shape 79"/>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3" name="Shape 83"/>
        <p:cNvGrpSpPr/>
        <p:nvPr/>
      </p:nvGrpSpPr>
      <p:grpSpPr>
        <a:xfrm>
          <a:off y="0" x="0"/>
          <a:ext cy="0" cx="0"/>
          <a:chOff y="0" x="0"/>
          <a:chExt cy="0" cx="0"/>
        </a:xfrm>
      </p:grpSpPr>
      <p:sp>
        <p:nvSpPr>
          <p:cNvPr id="84" name="Shape 84"/>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85" name="Shape 85"/>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1" name="Shape 91"/>
        <p:cNvGrpSpPr/>
        <p:nvPr/>
      </p:nvGrpSpPr>
      <p:grpSpPr>
        <a:xfrm>
          <a:off y="0" x="0"/>
          <a:ext cy="0" cx="0"/>
          <a:chOff y="0" x="0"/>
          <a:chExt cy="0" cx="0"/>
        </a:xfrm>
      </p:grpSpPr>
      <p:sp>
        <p:nvSpPr>
          <p:cNvPr id="92" name="Shape 9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93" name="Shape 93"/>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7" name="Shape 7"/>
        <p:cNvGrpSpPr/>
        <p:nvPr/>
      </p:nvGrpSpPr>
      <p:grpSpPr>
        <a:xfrm>
          <a:off y="0" x="0"/>
          <a:ext cy="0" cx="0"/>
          <a:chOff y="0" x="0"/>
          <a:chExt cy="0" cx="0"/>
        </a:xfrm>
      </p:grpSpPr>
      <p:sp>
        <p:nvSpPr>
          <p:cNvPr id="8" name="Shape 8"/>
          <p:cNvSpPr/>
          <p:nvPr/>
        </p:nvSpPr>
        <p:spPr>
          <a:xfrm>
            <a:off y="2914648" x="0"/>
            <a:ext cy="2228999" cx="9144000"/>
          </a:xfrm>
          <a:prstGeom prst="rect">
            <a:avLst/>
          </a:prstGeom>
          <a:solidFill>
            <a:schemeClr val="dk2"/>
          </a:solidFill>
          <a:ln>
            <a:noFill/>
          </a:ln>
        </p:spPr>
        <p:txBody>
          <a:bodyPr bIns="45700" rIns="91425" lIns="91425" tIns="45700" anchor="ctr" anchorCtr="0">
            <a:noAutofit/>
          </a:bodyPr>
          <a:lstStyle/>
          <a:p>
            <a:pPr>
              <a:spcBef>
                <a:spcPts val="0"/>
              </a:spcBef>
              <a:buNone/>
            </a:pPr>
            <a:r>
              <a:t/>
            </a:r>
            <a:endParaRPr/>
          </a:p>
        </p:txBody>
      </p:sp>
      <p:cxnSp>
        <p:nvCxnSpPr>
          <p:cNvPr id="9" name="Shape 9"/>
          <p:cNvCxnSpPr/>
          <p:nvPr/>
        </p:nvCxnSpPr>
        <p:spPr>
          <a:xfrm>
            <a:off y="2914649" x="0"/>
            <a:ext cy="0" cx="9144000"/>
          </a:xfrm>
          <a:prstGeom prst="straightConnector1">
            <a:avLst/>
          </a:prstGeom>
          <a:noFill/>
          <a:ln w="28575" cap="flat">
            <a:solidFill>
              <a:schemeClr val="dk1"/>
            </a:solidFill>
            <a:prstDash val="solid"/>
            <a:round/>
            <a:headEnd w="med" len="med" type="none"/>
            <a:tailEnd w="med" len="med" type="none"/>
          </a:ln>
        </p:spPr>
      </p:cxnSp>
      <p:sp>
        <p:nvSpPr>
          <p:cNvPr id="10" name="Shape 10"/>
          <p:cNvSpPr txBox="1"/>
          <p:nvPr>
            <p:ph type="ctrTitle"/>
          </p:nvPr>
        </p:nvSpPr>
        <p:spPr>
          <a:xfrm>
            <a:off y="1618313" x="685800"/>
            <a:ext cy="1238099" cx="7772400"/>
          </a:xfrm>
          <a:prstGeom prst="rect">
            <a:avLst/>
          </a:prstGeom>
        </p:spPr>
        <p:txBody>
          <a:bodyPr bIns="91425" rIns="91425" lIns="91425" tIns="91425" anchor="b" anchorCtr="0"/>
          <a:lstStyle>
            <a:lvl1pPr>
              <a:spcBef>
                <a:spcPts val="0"/>
              </a:spcBef>
              <a:buClr>
                <a:schemeClr val="dk2"/>
              </a:buClr>
              <a:buSzPct val="100000"/>
              <a:defRPr sz="4800">
                <a:solidFill>
                  <a:schemeClr val="dk2"/>
                </a:solidFill>
              </a:defRPr>
            </a:lvl1pPr>
            <a:lvl2pPr>
              <a:spcBef>
                <a:spcPts val="0"/>
              </a:spcBef>
              <a:buClr>
                <a:schemeClr val="dk2"/>
              </a:buClr>
              <a:buSzPct val="100000"/>
              <a:defRPr sz="4800">
                <a:solidFill>
                  <a:schemeClr val="dk2"/>
                </a:solidFill>
              </a:defRPr>
            </a:lvl2pPr>
            <a:lvl3pPr>
              <a:spcBef>
                <a:spcPts val="0"/>
              </a:spcBef>
              <a:buClr>
                <a:schemeClr val="dk2"/>
              </a:buClr>
              <a:buSzPct val="100000"/>
              <a:defRPr sz="4800">
                <a:solidFill>
                  <a:schemeClr val="dk2"/>
                </a:solidFill>
              </a:defRPr>
            </a:lvl3pPr>
            <a:lvl4pPr>
              <a:spcBef>
                <a:spcPts val="0"/>
              </a:spcBef>
              <a:buClr>
                <a:schemeClr val="dk2"/>
              </a:buClr>
              <a:buSzPct val="100000"/>
              <a:defRPr sz="4800">
                <a:solidFill>
                  <a:schemeClr val="dk2"/>
                </a:solidFill>
              </a:defRPr>
            </a:lvl4pPr>
            <a:lvl5pPr>
              <a:spcBef>
                <a:spcPts val="0"/>
              </a:spcBef>
              <a:buClr>
                <a:schemeClr val="dk2"/>
              </a:buClr>
              <a:buSzPct val="100000"/>
              <a:defRPr sz="4800">
                <a:solidFill>
                  <a:schemeClr val="dk2"/>
                </a:solidFill>
              </a:defRPr>
            </a:lvl5pPr>
            <a:lvl6pPr>
              <a:spcBef>
                <a:spcPts val="0"/>
              </a:spcBef>
              <a:buClr>
                <a:schemeClr val="dk2"/>
              </a:buClr>
              <a:buSzPct val="100000"/>
              <a:defRPr sz="4800">
                <a:solidFill>
                  <a:schemeClr val="dk2"/>
                </a:solidFill>
              </a:defRPr>
            </a:lvl6pPr>
            <a:lvl7pPr>
              <a:spcBef>
                <a:spcPts val="0"/>
              </a:spcBef>
              <a:buClr>
                <a:schemeClr val="dk2"/>
              </a:buClr>
              <a:buSzPct val="100000"/>
              <a:defRPr sz="4800">
                <a:solidFill>
                  <a:schemeClr val="dk2"/>
                </a:solidFill>
              </a:defRPr>
            </a:lvl7pPr>
            <a:lvl8pPr>
              <a:spcBef>
                <a:spcPts val="0"/>
              </a:spcBef>
              <a:buClr>
                <a:schemeClr val="dk2"/>
              </a:buClr>
              <a:buSzPct val="100000"/>
              <a:defRPr sz="4800">
                <a:solidFill>
                  <a:schemeClr val="dk2"/>
                </a:solidFill>
              </a:defRPr>
            </a:lvl8pPr>
            <a:lvl9pPr>
              <a:spcBef>
                <a:spcPts val="0"/>
              </a:spcBef>
              <a:buClr>
                <a:schemeClr val="dk2"/>
              </a:buClr>
              <a:buSzPct val="100000"/>
              <a:defRPr sz="4800">
                <a:solidFill>
                  <a:schemeClr val="dk2"/>
                </a:solidFill>
              </a:defRPr>
            </a:lvl9pPr>
          </a:lstStyle>
          <a:p/>
        </p:txBody>
      </p:sp>
      <p:sp>
        <p:nvSpPr>
          <p:cNvPr id="11" name="Shape 11"/>
          <p:cNvSpPr txBox="1"/>
          <p:nvPr>
            <p:ph idx="1" type="subTitle"/>
          </p:nvPr>
        </p:nvSpPr>
        <p:spPr>
          <a:xfrm>
            <a:off y="2964777" x="685800"/>
            <a:ext cy="944700" cx="7772400"/>
          </a:xfrm>
          <a:prstGeom prst="rect">
            <a:avLst/>
          </a:prstGeom>
        </p:spPr>
        <p:txBody>
          <a:bodyPr bIns="91425" rIns="91425" lIns="91425" tIns="91425" anchor="t" anchorCtr="0"/>
          <a:lstStyle>
            <a:lvl1pPr>
              <a:spcBef>
                <a:spcPts val="0"/>
              </a:spcBef>
              <a:buClr>
                <a:schemeClr val="lt2"/>
              </a:buClr>
              <a:buSzPct val="100000"/>
              <a:buNone/>
              <a:defRPr sz="3600">
                <a:solidFill>
                  <a:schemeClr val="lt2"/>
                </a:solidFill>
              </a:defRPr>
            </a:lvl1pPr>
            <a:lvl2pPr>
              <a:spcBef>
                <a:spcPts val="0"/>
              </a:spcBef>
              <a:buClr>
                <a:schemeClr val="lt2"/>
              </a:buClr>
              <a:buSzPct val="100000"/>
              <a:buNone/>
              <a:defRPr sz="3600">
                <a:solidFill>
                  <a:schemeClr val="lt2"/>
                </a:solidFill>
              </a:defRPr>
            </a:lvl2pPr>
            <a:lvl3pPr>
              <a:spcBef>
                <a:spcPts val="0"/>
              </a:spcBef>
              <a:buClr>
                <a:schemeClr val="lt2"/>
              </a:buClr>
              <a:buSzPct val="100000"/>
              <a:buNone/>
              <a:defRPr sz="3600">
                <a:solidFill>
                  <a:schemeClr val="lt2"/>
                </a:solidFill>
              </a:defRPr>
            </a:lvl3pPr>
            <a:lvl4pPr>
              <a:spcBef>
                <a:spcPts val="0"/>
              </a:spcBef>
              <a:buClr>
                <a:schemeClr val="lt2"/>
              </a:buClr>
              <a:buSzPct val="100000"/>
              <a:buNone/>
              <a:defRPr sz="3600">
                <a:solidFill>
                  <a:schemeClr val="lt2"/>
                </a:solidFill>
              </a:defRPr>
            </a:lvl4pPr>
            <a:lvl5pPr>
              <a:spcBef>
                <a:spcPts val="0"/>
              </a:spcBef>
              <a:buClr>
                <a:schemeClr val="lt2"/>
              </a:buClr>
              <a:buSzPct val="100000"/>
              <a:buNone/>
              <a:defRPr sz="3600">
                <a:solidFill>
                  <a:schemeClr val="lt2"/>
                </a:solidFill>
              </a:defRPr>
            </a:lvl5pPr>
            <a:lvl6pPr>
              <a:spcBef>
                <a:spcPts val="0"/>
              </a:spcBef>
              <a:buClr>
                <a:schemeClr val="lt2"/>
              </a:buClr>
              <a:buSzPct val="100000"/>
              <a:buNone/>
              <a:defRPr sz="3600">
                <a:solidFill>
                  <a:schemeClr val="lt2"/>
                </a:solidFill>
              </a:defRPr>
            </a:lvl6pPr>
            <a:lvl7pPr>
              <a:spcBef>
                <a:spcPts val="0"/>
              </a:spcBef>
              <a:buClr>
                <a:schemeClr val="lt2"/>
              </a:buClr>
              <a:buSzPct val="100000"/>
              <a:buNone/>
              <a:defRPr sz="3600">
                <a:solidFill>
                  <a:schemeClr val="lt2"/>
                </a:solidFill>
              </a:defRPr>
            </a:lvl7pPr>
            <a:lvl8pPr>
              <a:spcBef>
                <a:spcPts val="0"/>
              </a:spcBef>
              <a:buClr>
                <a:schemeClr val="lt2"/>
              </a:buClr>
              <a:buSzPct val="100000"/>
              <a:buNone/>
              <a:defRPr sz="3600">
                <a:solidFill>
                  <a:schemeClr val="lt2"/>
                </a:solidFill>
              </a:defRPr>
            </a:lvl8pPr>
            <a:lvl9pPr>
              <a:spcBef>
                <a:spcPts val="0"/>
              </a:spcBef>
              <a:buClr>
                <a:schemeClr val="lt2"/>
              </a:buClr>
              <a:buSzPct val="100000"/>
              <a:buNone/>
              <a:defRPr sz="3600">
                <a:solidFill>
                  <a:schemeClr val="lt2"/>
                </a:solidFil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2" name="Shape 12"/>
        <p:cNvGrpSpPr/>
        <p:nvPr/>
      </p:nvGrpSpPr>
      <p:grpSpPr>
        <a:xfrm>
          <a:off y="0" x="0"/>
          <a:ext cy="0" cx="0"/>
          <a:chOff y="0" x="0"/>
          <a:chExt cy="0" cx="0"/>
        </a:xfrm>
      </p:grpSpPr>
      <p:sp>
        <p:nvSpPr>
          <p:cNvPr id="13" name="Shape 13"/>
          <p:cNvSpPr/>
          <p:nvPr/>
        </p:nvSpPr>
        <p:spPr>
          <a:xfrm>
            <a:off y="0" x="0"/>
            <a:ext cy="1127700" cx="9144000"/>
          </a:xfrm>
          <a:prstGeom prst="rect">
            <a:avLst/>
          </a:prstGeom>
          <a:solidFill>
            <a:schemeClr val="dk2"/>
          </a:solidFill>
          <a:ln>
            <a:noFill/>
          </a:ln>
        </p:spPr>
        <p:txBody>
          <a:bodyPr bIns="45700" rIns="91425" lIns="91425" tIns="45700" anchor="ctr" anchorCtr="0">
            <a:noAutofit/>
          </a:bodyPr>
          <a:lstStyle/>
          <a:p>
            <a:pPr>
              <a:spcBef>
                <a:spcPts val="0"/>
              </a:spcBef>
              <a:buNone/>
            </a:pPr>
            <a:r>
              <a:t/>
            </a:r>
            <a:endParaRPr/>
          </a:p>
        </p:txBody>
      </p:sp>
      <p:cxnSp>
        <p:nvCxnSpPr>
          <p:cNvPr id="14" name="Shape 14"/>
          <p:cNvCxnSpPr/>
          <p:nvPr/>
        </p:nvCxnSpPr>
        <p:spPr>
          <a:xfrm>
            <a:off y="1127679" x="0"/>
            <a:ext cy="0" cx="9144000"/>
          </a:xfrm>
          <a:prstGeom prst="straightConnector1">
            <a:avLst/>
          </a:prstGeom>
          <a:noFill/>
          <a:ln w="28575" cap="flat">
            <a:solidFill>
              <a:schemeClr val="dk1"/>
            </a:solidFill>
            <a:prstDash val="solid"/>
            <a:round/>
            <a:headEnd w="med" len="med" type="none"/>
            <a:tailEnd w="med" len="med" type="none"/>
          </a:ln>
        </p:spPr>
      </p:cxnSp>
      <p:sp>
        <p:nvSpPr>
          <p:cNvPr id="15" name="Shape 15"/>
          <p:cNvSpPr txBox="1"/>
          <p:nvPr>
            <p:ph type="title"/>
          </p:nvPr>
        </p:nvSpPr>
        <p:spPr>
          <a:xfrm>
            <a:off y="205978" x="457200"/>
            <a:ext cy="857400" cx="8229600"/>
          </a:xfrm>
          <a:prstGeom prst="rect">
            <a:avLst/>
          </a:prstGeom>
        </p:spPr>
        <p:txBody>
          <a:bodyPr bIns="91425" rIns="91425" lIns="91425" t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16" name="Shape 16"/>
          <p:cNvSpPr txBox="1"/>
          <p:nvPr>
            <p:ph idx="1" type="body"/>
          </p:nvPr>
        </p:nvSpPr>
        <p:spPr>
          <a:xfrm>
            <a:off y="1200150" x="457200"/>
            <a:ext cy="3725699" cx="8229600"/>
          </a:xfrm>
          <a:prstGeom prst="rect">
            <a:avLst/>
          </a:prstGeom>
        </p:spPr>
        <p:txBody>
          <a:bodyPr bIns="91425" rIns="91425" lIns="91425" t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17" name="Shape 17"/>
        <p:cNvGrpSpPr/>
        <p:nvPr/>
      </p:nvGrpSpPr>
      <p:grpSpPr>
        <a:xfrm>
          <a:off y="0" x="0"/>
          <a:ext cy="0" cx="0"/>
          <a:chOff y="0" x="0"/>
          <a:chExt cy="0" cx="0"/>
        </a:xfrm>
      </p:grpSpPr>
      <p:sp>
        <p:nvSpPr>
          <p:cNvPr id="18" name="Shape 18"/>
          <p:cNvSpPr/>
          <p:nvPr/>
        </p:nvSpPr>
        <p:spPr>
          <a:xfrm>
            <a:off y="0" x="0"/>
            <a:ext cy="1127700" cx="9144000"/>
          </a:xfrm>
          <a:prstGeom prst="rect">
            <a:avLst/>
          </a:prstGeom>
          <a:solidFill>
            <a:schemeClr val="dk2"/>
          </a:solidFill>
          <a:ln>
            <a:noFill/>
          </a:ln>
        </p:spPr>
        <p:txBody>
          <a:bodyPr bIns="45700" rIns="91425" lIns="91425" tIns="45700" anchor="ctr" anchorCtr="0">
            <a:noAutofit/>
          </a:bodyPr>
          <a:lstStyle/>
          <a:p>
            <a:pPr>
              <a:spcBef>
                <a:spcPts val="0"/>
              </a:spcBef>
              <a:buNone/>
            </a:pPr>
            <a:r>
              <a:t/>
            </a:r>
            <a:endParaRPr/>
          </a:p>
        </p:txBody>
      </p:sp>
      <p:cxnSp>
        <p:nvCxnSpPr>
          <p:cNvPr id="19" name="Shape 19"/>
          <p:cNvCxnSpPr/>
          <p:nvPr/>
        </p:nvCxnSpPr>
        <p:spPr>
          <a:xfrm>
            <a:off y="1127679" x="0"/>
            <a:ext cy="0" cx="9144000"/>
          </a:xfrm>
          <a:prstGeom prst="straightConnector1">
            <a:avLst/>
          </a:prstGeom>
          <a:noFill/>
          <a:ln w="28575" cap="flat">
            <a:solidFill>
              <a:schemeClr val="dk1"/>
            </a:solidFill>
            <a:prstDash val="solid"/>
            <a:round/>
            <a:headEnd w="med" len="med" type="none"/>
            <a:tailEnd w="med" len="med" type="none"/>
          </a:ln>
        </p:spPr>
      </p:cxnSp>
      <p:sp>
        <p:nvSpPr>
          <p:cNvPr id="20" name="Shape 20"/>
          <p:cNvSpPr txBox="1"/>
          <p:nvPr>
            <p:ph type="title"/>
          </p:nvPr>
        </p:nvSpPr>
        <p:spPr>
          <a:xfrm>
            <a:off y="205978" x="457200"/>
            <a:ext cy="857400" cx="8229600"/>
          </a:xfrm>
          <a:prstGeom prst="rect">
            <a:avLst/>
          </a:prstGeom>
        </p:spPr>
        <p:txBody>
          <a:bodyPr bIns="91425" rIns="91425" lIns="91425" t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21" name="Shape 21"/>
          <p:cNvSpPr txBox="1"/>
          <p:nvPr>
            <p:ph idx="1" type="body"/>
          </p:nvPr>
        </p:nvSpPr>
        <p:spPr>
          <a:xfrm>
            <a:off y="1200150" x="457200"/>
            <a:ext cy="3725699" cx="3994500"/>
          </a:xfrm>
          <a:prstGeom prst="rect">
            <a:avLst/>
          </a:prstGeom>
        </p:spPr>
        <p:txBody>
          <a:bodyPr bIns="91425" rIns="91425" lIns="91425" t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22" name="Shape 22"/>
          <p:cNvSpPr txBox="1"/>
          <p:nvPr>
            <p:ph idx="2" type="body"/>
          </p:nvPr>
        </p:nvSpPr>
        <p:spPr>
          <a:xfrm>
            <a:off y="1200150" x="4692273"/>
            <a:ext cy="3725699" cx="3994500"/>
          </a:xfrm>
          <a:prstGeom prst="rect">
            <a:avLst/>
          </a:prstGeom>
        </p:spPr>
        <p:txBody>
          <a:bodyPr bIns="91425" rIns="91425" lIns="91425" t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3" name="Shape 23"/>
        <p:cNvGrpSpPr/>
        <p:nvPr/>
      </p:nvGrpSpPr>
      <p:grpSpPr>
        <a:xfrm>
          <a:off y="0" x="0"/>
          <a:ext cy="0" cx="0"/>
          <a:chOff y="0" x="0"/>
          <a:chExt cy="0" cx="0"/>
        </a:xfrm>
      </p:grpSpPr>
      <p:sp>
        <p:nvSpPr>
          <p:cNvPr id="24" name="Shape 24"/>
          <p:cNvSpPr/>
          <p:nvPr/>
        </p:nvSpPr>
        <p:spPr>
          <a:xfrm>
            <a:off y="0" x="0"/>
            <a:ext cy="1127700" cx="9144000"/>
          </a:xfrm>
          <a:prstGeom prst="rect">
            <a:avLst/>
          </a:prstGeom>
          <a:solidFill>
            <a:schemeClr val="dk2"/>
          </a:solidFill>
          <a:ln>
            <a:noFill/>
          </a:ln>
        </p:spPr>
        <p:txBody>
          <a:bodyPr bIns="45700" rIns="91425" lIns="91425" tIns="45700" anchor="ctr" anchorCtr="0">
            <a:noAutofit/>
          </a:bodyPr>
          <a:lstStyle/>
          <a:p>
            <a:pPr>
              <a:spcBef>
                <a:spcPts val="0"/>
              </a:spcBef>
              <a:buNone/>
            </a:pPr>
            <a:r>
              <a:t/>
            </a:r>
            <a:endParaRPr/>
          </a:p>
        </p:txBody>
      </p:sp>
      <p:cxnSp>
        <p:nvCxnSpPr>
          <p:cNvPr id="25" name="Shape 25"/>
          <p:cNvCxnSpPr/>
          <p:nvPr/>
        </p:nvCxnSpPr>
        <p:spPr>
          <a:xfrm>
            <a:off y="1127679" x="0"/>
            <a:ext cy="0" cx="9144000"/>
          </a:xfrm>
          <a:prstGeom prst="straightConnector1">
            <a:avLst/>
          </a:prstGeom>
          <a:noFill/>
          <a:ln w="28575" cap="flat">
            <a:solidFill>
              <a:schemeClr val="dk1"/>
            </a:solidFill>
            <a:prstDash val="solid"/>
            <a:round/>
            <a:headEnd w="med" len="med" type="none"/>
            <a:tailEnd w="med" len="med" type="none"/>
          </a:ln>
        </p:spPr>
      </p:cxnSp>
      <p:sp>
        <p:nvSpPr>
          <p:cNvPr id="26" name="Shape 26"/>
          <p:cNvSpPr txBox="1"/>
          <p:nvPr>
            <p:ph type="title"/>
          </p:nvPr>
        </p:nvSpPr>
        <p:spPr>
          <a:xfrm>
            <a:off y="205978" x="457200"/>
            <a:ext cy="857400" cx="8229600"/>
          </a:xfrm>
          <a:prstGeom prst="rect">
            <a:avLst/>
          </a:prstGeom>
        </p:spPr>
        <p:txBody>
          <a:bodyPr bIns="91425" rIns="91425" lIns="91425" t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27" name="Shape 27"/>
        <p:cNvGrpSpPr/>
        <p:nvPr/>
      </p:nvGrpSpPr>
      <p:grpSpPr>
        <a:xfrm>
          <a:off y="0" x="0"/>
          <a:ext cy="0" cx="0"/>
          <a:chOff y="0" x="0"/>
          <a:chExt cy="0" cx="0"/>
        </a:xfrm>
      </p:grpSpPr>
      <p:sp>
        <p:nvSpPr>
          <p:cNvPr id="28" name="Shape 28"/>
          <p:cNvSpPr/>
          <p:nvPr/>
        </p:nvSpPr>
        <p:spPr>
          <a:xfrm>
            <a:off y="4225081" x="0"/>
            <a:ext cy="918300" cx="9144000"/>
          </a:xfrm>
          <a:prstGeom prst="rect">
            <a:avLst/>
          </a:prstGeom>
          <a:solidFill>
            <a:schemeClr val="dk2"/>
          </a:solidFill>
          <a:ln>
            <a:noFill/>
          </a:ln>
        </p:spPr>
        <p:txBody>
          <a:bodyPr bIns="45700" rIns="91425" lIns="91425" tIns="45700" anchor="ctr" anchorCtr="0">
            <a:noAutofit/>
          </a:bodyPr>
          <a:lstStyle/>
          <a:p>
            <a:pPr>
              <a:spcBef>
                <a:spcPts val="0"/>
              </a:spcBef>
              <a:buNone/>
            </a:pPr>
            <a:r>
              <a:t/>
            </a:r>
            <a:endParaRPr/>
          </a:p>
        </p:txBody>
      </p:sp>
      <p:cxnSp>
        <p:nvCxnSpPr>
          <p:cNvPr id="29" name="Shape 29"/>
          <p:cNvCxnSpPr/>
          <p:nvPr/>
        </p:nvCxnSpPr>
        <p:spPr>
          <a:xfrm>
            <a:off y="4225081" x="0"/>
            <a:ext cy="0" cx="9144000"/>
          </a:xfrm>
          <a:prstGeom prst="straightConnector1">
            <a:avLst/>
          </a:prstGeom>
          <a:noFill/>
          <a:ln w="28575" cap="flat">
            <a:solidFill>
              <a:schemeClr val="dk1"/>
            </a:solidFill>
            <a:prstDash val="solid"/>
            <a:round/>
            <a:headEnd w="med" len="med" type="none"/>
            <a:tailEnd w="med" len="med" type="none"/>
          </a:ln>
        </p:spPr>
      </p:cxnSp>
      <p:sp>
        <p:nvSpPr>
          <p:cNvPr id="30" name="Shape 30"/>
          <p:cNvSpPr txBox="1"/>
          <p:nvPr>
            <p:ph idx="1" type="body"/>
          </p:nvPr>
        </p:nvSpPr>
        <p:spPr>
          <a:xfrm>
            <a:off y="4406309" x="457200"/>
            <a:ext cy="519599" cx="8229600"/>
          </a:xfrm>
          <a:prstGeom prst="rect">
            <a:avLst/>
          </a:prstGeom>
        </p:spPr>
        <p:txBody>
          <a:bodyPr bIns="91425" rIns="91425" lIns="91425" tIns="91425" anchor="t" anchorCtr="0"/>
          <a:lstStyle>
            <a:lvl1pPr algn="ctr">
              <a:spcBef>
                <a:spcPts val="0"/>
              </a:spcBef>
              <a:buClr>
                <a:schemeClr val="lt1"/>
              </a:buClr>
              <a:buSzPct val="100000"/>
              <a:buNone/>
              <a:defRPr sz="1800">
                <a:solidFill>
                  <a:schemeClr val="lt1"/>
                </a:solidFill>
              </a:defRPr>
            </a:lvl1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31" name="Shape 31"/>
        <p:cNvGrpSpPr/>
        <p:nvPr/>
      </p:nvGrpSpPr>
      <p:grpSpPr>
        <a:xfrm>
          <a:off y="0" x="0"/>
          <a:ext cy="0" cx="0"/>
          <a:chOff y="0" x="0"/>
          <a:chExt cy="0" cx="0"/>
        </a:xfrm>
      </p:grpSpPr>
    </p:spTree>
  </p:cSld>
  <p:clrMapOvr>
    <a:masterClrMapping/>
  </p:clrMapOvr>
</p:sldLayout>
</file>

<file path=ppt/slideMasters/_rels/slideMaster1.xml.rels><?xml version="1.0" encoding="UTF-8" standalone="yes"?><Relationships xmlns="http://schemas.openxmlformats.org/package/2006/relationships"><Relationship Target="../slideLayouts/slideLayout2.xml" Type="http://schemas.openxmlformats.org/officeDocument/2006/relationships/slideLayout" Id="rId2"/><Relationship Target="../slideLayouts/slideLayout1.xml" Type="http://schemas.openxmlformats.org/officeDocument/2006/relationships/slideLayout" Id="rId1"/><Relationship Target="../slideLayouts/slideLayout4.xml" Type="http://schemas.openxmlformats.org/officeDocument/2006/relationships/slideLayout" Id="rId4"/><Relationship Target="../slideLayouts/slideLayout3.xml" Type="http://schemas.openxmlformats.org/officeDocument/2006/relationships/slideLayout" Id="rId3"/><Relationship Target="../slideLayouts/slideLayout6.xml" Type="http://schemas.openxmlformats.org/officeDocument/2006/relationships/slideLayout" Id="rId6"/><Relationship Target="../slideLayouts/slideLayout5.xml" Type="http://schemas.openxmlformats.org/officeDocument/2006/relationships/slideLayout" Id="rId5"/><Relationship Target="../theme/theme2.xml" Type="http://schemas.openxmlformats.org/officeDocument/2006/relationships/theme"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 name="Shape 4"/>
        <p:cNvGrpSpPr/>
        <p:nvPr/>
      </p:nvGrpSpPr>
      <p:grpSpPr>
        <a:xfrm>
          <a:off y="0" x="0"/>
          <a:ext cy="0" cx="0"/>
          <a:chOff y="0" x="0"/>
          <a:chExt cy="0" cx="0"/>
        </a:xfrm>
      </p:grpSpPr>
      <p:sp>
        <p:nvSpPr>
          <p:cNvPr id="5" name="Shape 5"/>
          <p:cNvSpPr txBox="1"/>
          <p:nvPr>
            <p:ph type="title"/>
          </p:nvPr>
        </p:nvSpPr>
        <p:spPr>
          <a:xfrm>
            <a:off y="205978" x="457200"/>
            <a:ext cy="857400" cx="8229600"/>
          </a:xfrm>
          <a:prstGeom prst="rect">
            <a:avLst/>
          </a:prstGeom>
          <a:noFill/>
          <a:ln>
            <a:noFill/>
          </a:ln>
        </p:spPr>
        <p:txBody>
          <a:bodyPr bIns="91425" rIns="91425" lIns="91425" tIns="91425" anchor="b" anchorCtr="0"/>
          <a:lstStyle>
            <a:lvl1pPr>
              <a:spcBef>
                <a:spcPts val="0"/>
              </a:spcBef>
              <a:buClr>
                <a:schemeClr val="lt1"/>
              </a:buClr>
              <a:buSzPct val="100000"/>
              <a:buFont typeface="Trebuchet MS"/>
              <a:buNone/>
              <a:defRPr b="1" sz="3600">
                <a:solidFill>
                  <a:schemeClr val="lt1"/>
                </a:solidFill>
                <a:latin typeface="Trebuchet MS"/>
                <a:ea typeface="Trebuchet MS"/>
                <a:cs typeface="Trebuchet MS"/>
                <a:sym typeface="Trebuchet MS"/>
              </a:defRPr>
            </a:lvl1pPr>
            <a:lvl2pPr>
              <a:spcBef>
                <a:spcPts val="0"/>
              </a:spcBef>
              <a:buClr>
                <a:schemeClr val="lt1"/>
              </a:buClr>
              <a:buSzPct val="100000"/>
              <a:buFont typeface="Trebuchet MS"/>
              <a:buNone/>
              <a:defRPr b="1" sz="3600">
                <a:solidFill>
                  <a:schemeClr val="lt1"/>
                </a:solidFill>
                <a:latin typeface="Trebuchet MS"/>
                <a:ea typeface="Trebuchet MS"/>
                <a:cs typeface="Trebuchet MS"/>
                <a:sym typeface="Trebuchet MS"/>
              </a:defRPr>
            </a:lvl2pPr>
            <a:lvl3pPr>
              <a:spcBef>
                <a:spcPts val="0"/>
              </a:spcBef>
              <a:buClr>
                <a:schemeClr val="lt1"/>
              </a:buClr>
              <a:buSzPct val="100000"/>
              <a:buFont typeface="Trebuchet MS"/>
              <a:buNone/>
              <a:defRPr b="1" sz="3600">
                <a:solidFill>
                  <a:schemeClr val="lt1"/>
                </a:solidFill>
                <a:latin typeface="Trebuchet MS"/>
                <a:ea typeface="Trebuchet MS"/>
                <a:cs typeface="Trebuchet MS"/>
                <a:sym typeface="Trebuchet MS"/>
              </a:defRPr>
            </a:lvl3pPr>
            <a:lvl4pPr>
              <a:spcBef>
                <a:spcPts val="0"/>
              </a:spcBef>
              <a:buClr>
                <a:schemeClr val="lt1"/>
              </a:buClr>
              <a:buSzPct val="100000"/>
              <a:buFont typeface="Trebuchet MS"/>
              <a:buNone/>
              <a:defRPr b="1" sz="3600">
                <a:solidFill>
                  <a:schemeClr val="lt1"/>
                </a:solidFill>
                <a:latin typeface="Trebuchet MS"/>
                <a:ea typeface="Trebuchet MS"/>
                <a:cs typeface="Trebuchet MS"/>
                <a:sym typeface="Trebuchet MS"/>
              </a:defRPr>
            </a:lvl4pPr>
            <a:lvl5pPr>
              <a:spcBef>
                <a:spcPts val="0"/>
              </a:spcBef>
              <a:buClr>
                <a:schemeClr val="lt1"/>
              </a:buClr>
              <a:buSzPct val="100000"/>
              <a:buFont typeface="Trebuchet MS"/>
              <a:buNone/>
              <a:defRPr b="1" sz="3600">
                <a:solidFill>
                  <a:schemeClr val="lt1"/>
                </a:solidFill>
                <a:latin typeface="Trebuchet MS"/>
                <a:ea typeface="Trebuchet MS"/>
                <a:cs typeface="Trebuchet MS"/>
                <a:sym typeface="Trebuchet MS"/>
              </a:defRPr>
            </a:lvl5pPr>
            <a:lvl6pPr>
              <a:spcBef>
                <a:spcPts val="0"/>
              </a:spcBef>
              <a:buClr>
                <a:schemeClr val="lt1"/>
              </a:buClr>
              <a:buSzPct val="100000"/>
              <a:buFont typeface="Trebuchet MS"/>
              <a:buNone/>
              <a:defRPr b="1" sz="3600">
                <a:solidFill>
                  <a:schemeClr val="lt1"/>
                </a:solidFill>
                <a:latin typeface="Trebuchet MS"/>
                <a:ea typeface="Trebuchet MS"/>
                <a:cs typeface="Trebuchet MS"/>
                <a:sym typeface="Trebuchet MS"/>
              </a:defRPr>
            </a:lvl6pPr>
            <a:lvl7pPr>
              <a:spcBef>
                <a:spcPts val="0"/>
              </a:spcBef>
              <a:buClr>
                <a:schemeClr val="lt1"/>
              </a:buClr>
              <a:buSzPct val="100000"/>
              <a:buFont typeface="Trebuchet MS"/>
              <a:buNone/>
              <a:defRPr b="1" sz="3600">
                <a:solidFill>
                  <a:schemeClr val="lt1"/>
                </a:solidFill>
                <a:latin typeface="Trebuchet MS"/>
                <a:ea typeface="Trebuchet MS"/>
                <a:cs typeface="Trebuchet MS"/>
                <a:sym typeface="Trebuchet MS"/>
              </a:defRPr>
            </a:lvl7pPr>
            <a:lvl8pPr>
              <a:spcBef>
                <a:spcPts val="0"/>
              </a:spcBef>
              <a:buClr>
                <a:schemeClr val="lt1"/>
              </a:buClr>
              <a:buSzPct val="100000"/>
              <a:buFont typeface="Trebuchet MS"/>
              <a:buNone/>
              <a:defRPr b="1" sz="3600">
                <a:solidFill>
                  <a:schemeClr val="lt1"/>
                </a:solidFill>
                <a:latin typeface="Trebuchet MS"/>
                <a:ea typeface="Trebuchet MS"/>
                <a:cs typeface="Trebuchet MS"/>
                <a:sym typeface="Trebuchet MS"/>
              </a:defRPr>
            </a:lvl8pPr>
            <a:lvl9pPr>
              <a:spcBef>
                <a:spcPts val="0"/>
              </a:spcBef>
              <a:buClr>
                <a:schemeClr val="lt1"/>
              </a:buClr>
              <a:buSzPct val="100000"/>
              <a:buFont typeface="Trebuchet MS"/>
              <a:buNone/>
              <a:defRPr b="1" sz="3600">
                <a:solidFill>
                  <a:schemeClr val="lt1"/>
                </a:solidFill>
                <a:latin typeface="Trebuchet MS"/>
                <a:ea typeface="Trebuchet MS"/>
                <a:cs typeface="Trebuchet MS"/>
                <a:sym typeface="Trebuchet MS"/>
              </a:defRPr>
            </a:lvl9pPr>
          </a:lstStyle>
          <a:p/>
        </p:txBody>
      </p:sp>
      <p:sp>
        <p:nvSpPr>
          <p:cNvPr id="6" name="Shape 6"/>
          <p:cNvSpPr txBox="1"/>
          <p:nvPr>
            <p:ph idx="1" type="body"/>
          </p:nvPr>
        </p:nvSpPr>
        <p:spPr>
          <a:xfrm>
            <a:off y="1200150" x="457200"/>
            <a:ext cy="3725699" cx="8229600"/>
          </a:xfrm>
          <a:prstGeom prst="rect">
            <a:avLst/>
          </a:prstGeom>
          <a:noFill/>
          <a:ln>
            <a:noFill/>
          </a:ln>
        </p:spPr>
        <p:txBody>
          <a:bodyPr bIns="91425" rIns="91425" lIns="91425" tIns="91425" anchor="t" anchorCtr="0"/>
          <a:lstStyle>
            <a:lvl1pPr>
              <a:spcBef>
                <a:spcPts val="600"/>
              </a:spcBef>
              <a:buClr>
                <a:schemeClr val="dk2"/>
              </a:buClr>
              <a:buSzPct val="100000"/>
              <a:buFont typeface="Trebuchet MS"/>
              <a:defRPr sz="3000">
                <a:solidFill>
                  <a:schemeClr val="dk2"/>
                </a:solidFill>
                <a:latin typeface="Trebuchet MS"/>
                <a:ea typeface="Trebuchet MS"/>
                <a:cs typeface="Trebuchet MS"/>
                <a:sym typeface="Trebuchet MS"/>
              </a:defRPr>
            </a:lvl1pPr>
            <a:lvl2pPr>
              <a:spcBef>
                <a:spcPts val="480"/>
              </a:spcBef>
              <a:buClr>
                <a:schemeClr val="dk2"/>
              </a:buClr>
              <a:buSzPct val="100000"/>
              <a:buFont typeface="Trebuchet MS"/>
              <a:defRPr sz="2400">
                <a:solidFill>
                  <a:schemeClr val="dk2"/>
                </a:solidFill>
                <a:latin typeface="Trebuchet MS"/>
                <a:ea typeface="Trebuchet MS"/>
                <a:cs typeface="Trebuchet MS"/>
                <a:sym typeface="Trebuchet MS"/>
              </a:defRPr>
            </a:lvl2pPr>
            <a:lvl3pPr>
              <a:spcBef>
                <a:spcPts val="480"/>
              </a:spcBef>
              <a:buClr>
                <a:schemeClr val="dk2"/>
              </a:buClr>
              <a:buSzPct val="100000"/>
              <a:buFont typeface="Trebuchet MS"/>
              <a:defRPr sz="2400">
                <a:solidFill>
                  <a:schemeClr val="dk2"/>
                </a:solidFill>
                <a:latin typeface="Trebuchet MS"/>
                <a:ea typeface="Trebuchet MS"/>
                <a:cs typeface="Trebuchet MS"/>
                <a:sym typeface="Trebuchet MS"/>
              </a:defRPr>
            </a:lvl3pPr>
            <a:lvl4pPr>
              <a:spcBef>
                <a:spcPts val="360"/>
              </a:spcBef>
              <a:buClr>
                <a:schemeClr val="dk2"/>
              </a:buClr>
              <a:buSzPct val="100000"/>
              <a:buFont typeface="Trebuchet MS"/>
              <a:defRPr sz="1800">
                <a:solidFill>
                  <a:schemeClr val="dk2"/>
                </a:solidFill>
                <a:latin typeface="Trebuchet MS"/>
                <a:ea typeface="Trebuchet MS"/>
                <a:cs typeface="Trebuchet MS"/>
                <a:sym typeface="Trebuchet MS"/>
              </a:defRPr>
            </a:lvl4pPr>
            <a:lvl5pPr>
              <a:spcBef>
                <a:spcPts val="360"/>
              </a:spcBef>
              <a:buClr>
                <a:schemeClr val="dk2"/>
              </a:buClr>
              <a:buSzPct val="100000"/>
              <a:buFont typeface="Trebuchet MS"/>
              <a:defRPr sz="1800">
                <a:solidFill>
                  <a:schemeClr val="dk2"/>
                </a:solidFill>
                <a:latin typeface="Trebuchet MS"/>
                <a:ea typeface="Trebuchet MS"/>
                <a:cs typeface="Trebuchet MS"/>
                <a:sym typeface="Trebuchet MS"/>
              </a:defRPr>
            </a:lvl5pPr>
            <a:lvl6pPr>
              <a:spcBef>
                <a:spcPts val="360"/>
              </a:spcBef>
              <a:buClr>
                <a:schemeClr val="dk2"/>
              </a:buClr>
              <a:buSzPct val="100000"/>
              <a:buFont typeface="Trebuchet MS"/>
              <a:defRPr sz="1800">
                <a:solidFill>
                  <a:schemeClr val="dk2"/>
                </a:solidFill>
                <a:latin typeface="Trebuchet MS"/>
                <a:ea typeface="Trebuchet MS"/>
                <a:cs typeface="Trebuchet MS"/>
                <a:sym typeface="Trebuchet MS"/>
              </a:defRPr>
            </a:lvl6pPr>
            <a:lvl7pPr>
              <a:spcBef>
                <a:spcPts val="360"/>
              </a:spcBef>
              <a:buClr>
                <a:schemeClr val="dk2"/>
              </a:buClr>
              <a:buSzPct val="100000"/>
              <a:buFont typeface="Trebuchet MS"/>
              <a:defRPr sz="1800">
                <a:solidFill>
                  <a:schemeClr val="dk2"/>
                </a:solidFill>
                <a:latin typeface="Trebuchet MS"/>
                <a:ea typeface="Trebuchet MS"/>
                <a:cs typeface="Trebuchet MS"/>
                <a:sym typeface="Trebuchet MS"/>
              </a:defRPr>
            </a:lvl7pPr>
            <a:lvl8pPr>
              <a:spcBef>
                <a:spcPts val="360"/>
              </a:spcBef>
              <a:buClr>
                <a:schemeClr val="dk2"/>
              </a:buClr>
              <a:buSzPct val="100000"/>
              <a:buFont typeface="Trebuchet MS"/>
              <a:defRPr sz="1800">
                <a:solidFill>
                  <a:schemeClr val="dk2"/>
                </a:solidFill>
                <a:latin typeface="Trebuchet MS"/>
                <a:ea typeface="Trebuchet MS"/>
                <a:cs typeface="Trebuchet MS"/>
                <a:sym typeface="Trebuchet MS"/>
              </a:defRPr>
            </a:lvl8pPr>
            <a:lvl9pPr>
              <a:spcBef>
                <a:spcPts val="360"/>
              </a:spcBef>
              <a:buClr>
                <a:schemeClr val="dk2"/>
              </a:buClr>
              <a:buSzPct val="100000"/>
              <a:buFont typeface="Trebuchet MS"/>
              <a:defRPr sz="1800">
                <a:solidFill>
                  <a:schemeClr val="dk2"/>
                </a:solidFill>
                <a:latin typeface="Trebuchet MS"/>
                <a:ea typeface="Trebuchet MS"/>
                <a:cs typeface="Trebuchet MS"/>
                <a:sym typeface="Trebuchet MS"/>
              </a:defRPr>
            </a:lvl9pPr>
          </a:lstStyle>
          <a:p/>
        </p:txBody>
      </p:sp>
    </p:spTree>
  </p:cSld>
  <p:clrMap accent2="accent2" accent3="accent3" accent4="accent4" accent5="accent5" accent6="accent6" hlink="hlink" tx2="lt2" tx1="dk1" bg2="dk2" bg1="lt1" folHlink="folHlink" accent1="accent1"/>
  <p:sldLayoutIdLst>
    <p:sldLayoutId id="2147483648" r:id="rId1"/>
    <p:sldLayoutId id="2147483649" r:id="rId2"/>
    <p:sldLayoutId id="2147483650" r:id="rId3"/>
    <p:sldLayoutId id="2147483651" r:id="rId4"/>
    <p:sldLayoutId id="2147483652" r:id="rId5"/>
    <p:sldLayoutId id="2147483653" r:id="rId6"/>
  </p:sldLayoutIdLst>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xml" Type="http://schemas.openxmlformats.org/officeDocument/2006/relationships/slideLayout" Id="rId1"/></Relationships>
</file>

<file path=ppt/slides/_rels/slide10.xml.rels><?xml version="1.0" encoding="UTF-8" standalone="yes"?><Relationships xmlns="http://schemas.openxmlformats.org/package/2006/relationships"><Relationship Target="http://pt.wikipedia.org/wiki/Dia_de_Reis" Type="http://schemas.openxmlformats.org/officeDocument/2006/relationships/hyperlink" TargetMode="External" Id="rId12"/><Relationship Target="http://pt.wikipedia.org/wiki/Ranchos" Type="http://schemas.openxmlformats.org/officeDocument/2006/relationships/hyperlink" TargetMode="External" Id="rId10"/><Relationship Target="http://pt.wikipedia.org/wiki/Cavaquinho" Type="http://schemas.openxmlformats.org/officeDocument/2006/relationships/hyperlink" TargetMode="External" Id="rId11"/><Relationship Target="../notesSlides/notesSlide10.xml" Type="http://schemas.openxmlformats.org/officeDocument/2006/relationships/notesSlide" Id="rId2"/><Relationship Target="../slideLayouts/slideLayout2.xml" Type="http://schemas.openxmlformats.org/officeDocument/2006/relationships/slideLayout" Id="rId1"/><Relationship Target="http://pt.wikipedia.org/wiki/Bar%C3%A3o_de_Carapebus" Type="http://schemas.openxmlformats.org/officeDocument/2006/relationships/hyperlink" TargetMode="External" Id="rId4"/><Relationship Target="http://pt.wikipedia.org/wiki/Campos_dos_Goytacazes" Type="http://schemas.openxmlformats.org/officeDocument/2006/relationships/hyperlink" TargetMode="External" Id="rId3"/><Relationship Target="http://pt.wikipedia.org/wiki/Fluminense_Football_Club" Type="http://schemas.openxmlformats.org/officeDocument/2006/relationships/hyperlink" TargetMode="External" Id="rId9"/><Relationship Target="http://pt.wikipedia.org/wiki/Nilo_Pe%C3%A7anha" Type="http://schemas.openxmlformats.org/officeDocument/2006/relationships/hyperlink" TargetMode="External" Id="rId6"/><Relationship Target="http://pt.wikipedia.org/wiki/Anita_Pe%C3%A7anha" Type="http://schemas.openxmlformats.org/officeDocument/2006/relationships/hyperlink" TargetMode="External" Id="rId5"/><Relationship Target="http://pt.wikipedia.org/wiki/Laranjeiras_(bairro_do_Rio_de_Janeiro)" Type="http://schemas.openxmlformats.org/officeDocument/2006/relationships/hyperlink" TargetMode="External" Id="rId8"/><Relationship Target="http://pt.wikipedia.org/wiki/Pal%C3%A1cio_do_Catete" Type="http://schemas.openxmlformats.org/officeDocument/2006/relationships/hyperlink" TargetMode="External" Id="rId7"/></Relationships>
</file>

<file path=ppt/slides/_rels/slide11.xml.rels><?xml version="1.0" encoding="UTF-8" standalone="yes"?><Relationships xmlns="http://schemas.openxmlformats.org/package/2006/relationships"><Relationship Target="http://pt.wikipedia.org/wiki/M%C3%BAsica_popular_brasileira" Type="http://schemas.openxmlformats.org/officeDocument/2006/relationships/hyperlink" TargetMode="External" Id="rId10"/><Relationship Target="http://pt.wikipedia.org/wiki/Cartola_(compositor)#cite_note-DCAMPB-Cartola-Biografia-3" Type="http://schemas.openxmlformats.org/officeDocument/2006/relationships/hyperlink" TargetMode="External" Id="rId11"/><Relationship Target="../notesSlides/notesSlide11.xml" Type="http://schemas.openxmlformats.org/officeDocument/2006/relationships/notesSlide" Id="rId2"/><Relationship Target="../slideLayouts/slideLayout2.xml" Type="http://schemas.openxmlformats.org/officeDocument/2006/relationships/slideLayout" Id="rId1"/><Relationship Target="http://pt.wikipedia.org/wiki/Carlos_Cacha%C3%A7a" Type="http://schemas.openxmlformats.org/officeDocument/2006/relationships/hyperlink" TargetMode="External" Id="rId4"/><Relationship Target="http://pt.wikipedia.org/wiki/GRES_Esta%C3%A7%C3%A3o_Primeira_de_Mangueira" Type="http://schemas.openxmlformats.org/officeDocument/2006/relationships/hyperlink" TargetMode="External" Id="rId3"/><Relationship Target="http://pt.wikipedia.org/wiki/Pedreiro" Type="http://schemas.openxmlformats.org/officeDocument/2006/relationships/hyperlink" TargetMode="External" Id="rId9"/><Relationship Target="http://pt.wikipedia.org/wiki/Favela" Type="http://schemas.openxmlformats.org/officeDocument/2006/relationships/hyperlink" TargetMode="External" Id="rId6"/><Relationship Target="http://pt.wikipedia.org/wiki/Mangueira_(bairro_do_Rio_de_Janeiro)" Type="http://schemas.openxmlformats.org/officeDocument/2006/relationships/hyperlink" TargetMode="External" Id="rId5"/><Relationship Target="http://pt.wikipedia.org/wiki/Tip%C3%B3grafo" Type="http://schemas.openxmlformats.org/officeDocument/2006/relationships/hyperlink" TargetMode="External" Id="rId8"/><Relationship Target="http://pt.wikipedia.org/wiki/Ensino_prim%C3%A1rio" Type="http://schemas.openxmlformats.org/officeDocument/2006/relationships/hyperlink" TargetMode="External" Id="rId7"/></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2.xml" Type="http://schemas.openxmlformats.org/officeDocument/2006/relationships/slideLayout" Id="rId1"/><Relationship Target="../media/image02.png" Type="http://schemas.openxmlformats.org/officeDocument/2006/relationships/image" Id="rId3"/></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2.xml" Type="http://schemas.openxmlformats.org/officeDocument/2006/relationships/slideLayout" Id="rId1"/></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2.xml" Type="http://schemas.openxmlformats.org/officeDocument/2006/relationships/slideLayout" Id="rId1"/></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2.xml" Type="http://schemas.openxmlformats.org/officeDocument/2006/relationships/slideLayout" Id="rId1"/><Relationship Target="../media/image01.png" Type="http://schemas.openxmlformats.org/officeDocument/2006/relationships/image" Id="rId3"/></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2.xml" Type="http://schemas.openxmlformats.org/officeDocument/2006/relationships/slideLayout" Id="rId1"/><Relationship Target="http://www.suapesquisa.com/realismo" Type="http://schemas.openxmlformats.org/officeDocument/2006/relationships/hyperlink" TargetMode="External" Id="rId3"/></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2.xml" Type="http://schemas.openxmlformats.org/officeDocument/2006/relationships/slideLayout" Id="rId1"/><Relationship Target="../media/image00.png" Type="http://schemas.openxmlformats.org/officeDocument/2006/relationships/image" Id="rId3"/></Relationships>
</file>

<file path=ppt/slides/_rels/slide7.xml.rels><?xml version="1.0" encoding="UTF-8" standalone="yes"?><Relationships xmlns="http://schemas.openxmlformats.org/package/2006/relationships"><Relationship Target="http://pt.wikipedia.org/wiki/Virg%C3%ADlio_V%C3%A1rzea" Type="http://schemas.openxmlformats.org/officeDocument/2006/relationships/hyperlink" TargetMode="External" Id="rId19"/><Relationship Target="http://pt.wikipedia.org/wiki/1885" Type="http://schemas.openxmlformats.org/officeDocument/2006/relationships/hyperlink" TargetMode="External" Id="rId18"/><Relationship Target="http://pt.wikipedia.org/wiki/Laguna_(Santa_Catarina)" Type="http://schemas.openxmlformats.org/officeDocument/2006/relationships/hyperlink" TargetMode="External" Id="rId17"/><Relationship Target="http://pt.wikipedia.org/wiki/1883" Type="http://schemas.openxmlformats.org/officeDocument/2006/relationships/hyperlink" TargetMode="External" Id="rId16"/><Relationship Target="http://pt.wikipedia.org/wiki/Preconceito_racial" Type="http://schemas.openxmlformats.org/officeDocument/2006/relationships/hyperlink" TargetMode="External" Id="rId15"/><Relationship Target="http://pt.wikipedia.org/wiki/Escravatura" Type="http://schemas.openxmlformats.org/officeDocument/2006/relationships/hyperlink" TargetMode="External" Id="rId14"/><Relationship Target="http://pt.wikipedia.org/wiki/1881" Type="http://schemas.openxmlformats.org/officeDocument/2006/relationships/hyperlink" TargetMode="External" Id="rId12"/><Relationship Target="http://pt.wikipedia.org/w/index.php?title=Tribuna_Popular&amp;action=edit&amp;redlink=1" Type="http://schemas.openxmlformats.org/officeDocument/2006/relationships/hyperlink" TargetMode="External" Id="rId13"/><Relationship Target="http://pt.wikipedia.org/wiki/Fritz_M%C3%BCller" Type="http://schemas.openxmlformats.org/officeDocument/2006/relationships/hyperlink" TargetMode="External" Id="rId10"/><Relationship Target="http://pt.wikipedia.org/wiki/Matem%C3%A1tica" Type="http://schemas.openxmlformats.org/officeDocument/2006/relationships/hyperlink" TargetMode="External" Id="rId11"/><Relationship Target="http://pt.wikipedia.org/wiki/Loucura" Type="http://schemas.openxmlformats.org/officeDocument/2006/relationships/hyperlink" TargetMode="External" Id="rId29"/><Relationship Target="http://pt.wikipedia.org/wiki/Baudelaire" Type="http://schemas.openxmlformats.org/officeDocument/2006/relationships/hyperlink" TargetMode="External" Id="rId26"/><Relationship Target="http://pt.wikipedia.org/wiki/Prosa_po%C3%A9tica" Type="http://schemas.openxmlformats.org/officeDocument/2006/relationships/hyperlink" TargetMode="External" Id="rId25"/><Relationship Target="http://pt.wikipedia.org/wiki/Tuberculose" Type="http://schemas.openxmlformats.org/officeDocument/2006/relationships/hyperlink" TargetMode="External" Id="rId28"/><Relationship Target="http://pt.wikipedia.org/wiki/Simbolismo" Type="http://schemas.openxmlformats.org/officeDocument/2006/relationships/hyperlink" TargetMode="External" Id="rId27"/><Relationship Target="../notesSlides/notesSlide7.xml" Type="http://schemas.openxmlformats.org/officeDocument/2006/relationships/notesSlide" Id="rId2"/><Relationship Target="http://pt.wikipedia.org/wiki/Arquivo" Type="http://schemas.openxmlformats.org/officeDocument/2006/relationships/hyperlink" TargetMode="External" Id="rId21"/><Relationship Target="../slideLayouts/slideLayout2.xml" Type="http://schemas.openxmlformats.org/officeDocument/2006/relationships/slideLayout" Id="rId1"/><Relationship Target="http://pt.wikipedia.org/wiki/Estrada_de_Ferro_Central_do_Brasil" Type="http://schemas.openxmlformats.org/officeDocument/2006/relationships/hyperlink" TargetMode="External" Id="rId22"/><Relationship Target="http://pt.wikipedia.org/wiki/Alforria" Type="http://schemas.openxmlformats.org/officeDocument/2006/relationships/hyperlink" TargetMode="External" Id="rId4"/><Relationship Target="http://pt.wikipedia.org/wiki/Folha_Popular" Type="http://schemas.openxmlformats.org/officeDocument/2006/relationships/hyperlink" TargetMode="External" Id="rId23"/><Relationship Target="http://pt.wikipedia.org/wiki/Escravid%C3%A3o_no_Brasil" Type="http://schemas.openxmlformats.org/officeDocument/2006/relationships/hyperlink" TargetMode="External" Id="rId3"/><Relationship Target="http://pt.wikipedia.org/wiki/1893" Type="http://schemas.openxmlformats.org/officeDocument/2006/relationships/hyperlink" TargetMode="External" Id="rId24"/><Relationship Target="http://pt.wikipedia.org/wiki/Rio_de_Janeiro_(cidade)" Type="http://schemas.openxmlformats.org/officeDocument/2006/relationships/hyperlink" TargetMode="External" Id="rId20"/><Relationship Target="http://pt.wikipedia.org/wiki/Alemanha" Type="http://schemas.openxmlformats.org/officeDocument/2006/relationships/hyperlink" TargetMode="External" Id="rId9"/><Relationship Target="http://pt.wikipedia.org/wiki/L%C3%ADngua_francesa" Type="http://schemas.openxmlformats.org/officeDocument/2006/relationships/hyperlink" TargetMode="External" Id="rId6"/><Relationship Target="http://pt.wikipedia.org/wiki/Guilherme_Xavier_de_Sousa" Type="http://schemas.openxmlformats.org/officeDocument/2006/relationships/hyperlink" TargetMode="External" Id="rId5"/><Relationship Target="http://pt.wikipedia.org/wiki/L%C3%ADngua_grega_antiga" Type="http://schemas.openxmlformats.org/officeDocument/2006/relationships/hyperlink" TargetMode="External" Id="rId8"/><Relationship Target="http://pt.wikipedia.org/wiki/Latim" Type="http://schemas.openxmlformats.org/officeDocument/2006/relationships/hyperlink" TargetMode="External" Id="rId7"/></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2.xml" Type="http://schemas.openxmlformats.org/officeDocument/2006/relationships/slideLayout" Id="rId1"/><Relationship Target="../media/image04.png" Type="http://schemas.openxmlformats.org/officeDocument/2006/relationships/image" Id="rId3"/></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2.xml" Type="http://schemas.openxmlformats.org/officeDocument/2006/relationships/slideLayout" Id="rId1"/><Relationship Target="../media/image03.png" Type="http://schemas.openxmlformats.org/officeDocument/2006/relationships/image" Id="rId3"/></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 name="Shape 32"/>
        <p:cNvGrpSpPr/>
        <p:nvPr/>
      </p:nvGrpSpPr>
      <p:grpSpPr>
        <a:xfrm>
          <a:off y="0" x="0"/>
          <a:ext cy="0" cx="0"/>
          <a:chOff y="0" x="0"/>
          <a:chExt cy="0" cx="0"/>
        </a:xfrm>
      </p:grpSpPr>
      <p:sp>
        <p:nvSpPr>
          <p:cNvPr id="33" name="Shape 33"/>
          <p:cNvSpPr txBox="1"/>
          <p:nvPr>
            <p:ph type="ctrTitle"/>
          </p:nvPr>
        </p:nvSpPr>
        <p:spPr>
          <a:xfrm>
            <a:off y="264513" x="400800"/>
            <a:ext cy="1238099" cx="7772400"/>
          </a:xfrm>
          <a:prstGeom prst="rect">
            <a:avLst/>
          </a:prstGeom>
        </p:spPr>
        <p:txBody>
          <a:bodyPr bIns="91425" rIns="91425" lIns="91425" tIns="91425" anchor="b" anchorCtr="0">
            <a:noAutofit/>
          </a:bodyPr>
          <a:lstStyle/>
          <a:p>
            <a:pPr>
              <a:spcBef>
                <a:spcPts val="0"/>
              </a:spcBef>
              <a:buNone/>
            </a:pPr>
            <a:r>
              <a:rPr lang="pt-BR"/>
              <a:t>Autores e Compositores Negros brasileiros </a:t>
            </a:r>
          </a:p>
        </p:txBody>
      </p:sp>
      <p:sp>
        <p:nvSpPr>
          <p:cNvPr id="34" name="Shape 34"/>
          <p:cNvSpPr txBox="1"/>
          <p:nvPr>
            <p:ph idx="1" type="subTitle"/>
          </p:nvPr>
        </p:nvSpPr>
        <p:spPr>
          <a:xfrm>
            <a:off y="2952899" x="0"/>
            <a:ext cy="1001700" cx="7772400"/>
          </a:xfrm>
          <a:prstGeom prst="rect">
            <a:avLst/>
          </a:prstGeom>
        </p:spPr>
        <p:txBody>
          <a:bodyPr bIns="91425" rIns="91425" lIns="91425" tIns="91425" anchor="t" anchorCtr="0">
            <a:noAutofit/>
          </a:bodyPr>
          <a:lstStyle/>
          <a:p>
            <a:pPr>
              <a:spcBef>
                <a:spcPts val="0"/>
              </a:spcBef>
              <a:buNone/>
            </a:pPr>
            <a:r>
              <a:rPr lang="pt-BR"/>
              <a:t>Lima Barreto, Machado de Assis, João Cruz e Souza, Peixiguinha, Cartola ;</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4" name="Shape 94"/>
        <p:cNvGrpSpPr/>
        <p:nvPr/>
      </p:nvGrpSpPr>
      <p:grpSpPr>
        <a:xfrm>
          <a:off y="0" x="0"/>
          <a:ext cy="0" cx="0"/>
          <a:chOff y="0" x="0"/>
          <a:chExt cy="0" cx="0"/>
        </a:xfrm>
      </p:grpSpPr>
      <p:sp>
        <p:nvSpPr>
          <p:cNvPr id="95" name="Shape 95"/>
          <p:cNvSpPr txBox="1"/>
          <p:nvPr>
            <p:ph type="title"/>
          </p:nvPr>
        </p:nvSpPr>
        <p:spPr>
          <a:xfrm>
            <a:off y="3" x="77200"/>
            <a:ext cy="857400" cx="8229600"/>
          </a:xfrm>
          <a:prstGeom prst="rect">
            <a:avLst/>
          </a:prstGeom>
        </p:spPr>
        <p:txBody>
          <a:bodyPr bIns="91425" rIns="91425" lIns="91425" tIns="91425" anchor="b" anchorCtr="0">
            <a:noAutofit/>
          </a:bodyPr>
          <a:lstStyle/>
          <a:p>
            <a:pPr>
              <a:spcBef>
                <a:spcPts val="0"/>
              </a:spcBef>
              <a:buNone/>
            </a:pPr>
            <a:r>
              <a:rPr sz="2400" lang="pt-BR"/>
              <a:t>Cartola</a:t>
            </a:r>
          </a:p>
        </p:txBody>
      </p:sp>
      <p:sp>
        <p:nvSpPr>
          <p:cNvPr id="96" name="Shape 96"/>
          <p:cNvSpPr txBox="1"/>
          <p:nvPr>
            <p:ph idx="1" type="body"/>
          </p:nvPr>
        </p:nvSpPr>
        <p:spPr>
          <a:xfrm>
            <a:off y="1177800" x="0"/>
            <a:ext cy="3965700" cx="9144000"/>
          </a:xfrm>
          <a:prstGeom prst="rect">
            <a:avLst/>
          </a:prstGeom>
        </p:spPr>
        <p:txBody>
          <a:bodyPr bIns="91425" rIns="91425" lIns="91425" tIns="91425" anchor="t" anchorCtr="0">
            <a:noAutofit/>
          </a:bodyPr>
          <a:lstStyle/>
          <a:p>
            <a:pPr rtl="0">
              <a:spcBef>
                <a:spcPts val="0"/>
              </a:spcBef>
              <a:buNone/>
            </a:pPr>
            <a:r>
              <a:rPr b="1" sz="1400" lang="pt-BR">
                <a:solidFill>
                  <a:srgbClr val="252525"/>
                </a:solidFill>
                <a:latin typeface="Comic Sans MS"/>
                <a:ea typeface="Comic Sans MS"/>
                <a:cs typeface="Comic Sans MS"/>
                <a:sym typeface="Comic Sans MS"/>
              </a:rPr>
              <a:t>   Angenor de Oliveira nasceu em 1908 na cidade do Rio de Janeiro. Era o mais velho dos oito filhos do casal Sebastião Joaquim de Oliveira e Aída Gomes de Oliveira. Apesar de ter recebido o nome de Agenor, foi registrado como Angenor.Fato que só viria a descobrir muitos anos mais tarde, ao tratar dos papéis para seu casamento com Dona Zica na década de 1960. Para não ter que providenciar a mudança do nome em cartório, a partir de então passou a assinar oficialmente seu nome como Angenor de Oliveira.Sua família materna era de </a:t>
            </a:r>
            <a:r>
              <a:rPr b="1" sz="1400" lang="pt-BR">
                <a:solidFill>
                  <a:srgbClr val="0B0080"/>
                </a:solidFill>
                <a:latin typeface="Comic Sans MS"/>
                <a:ea typeface="Comic Sans MS"/>
                <a:cs typeface="Comic Sans MS"/>
                <a:sym typeface="Comic Sans MS"/>
                <a:hlinkClick r:id="rId3"/>
              </a:rPr>
              <a:t>Campos dos Goytacazes</a:t>
            </a:r>
            <a:r>
              <a:rPr b="1" sz="1400" lang="pt-BR">
                <a:solidFill>
                  <a:srgbClr val="252525"/>
                </a:solidFill>
                <a:latin typeface="Comic Sans MS"/>
                <a:ea typeface="Comic Sans MS"/>
                <a:cs typeface="Comic Sans MS"/>
                <a:sym typeface="Comic Sans MS"/>
              </a:rPr>
              <a:t> e seus antepassados foram escravos do primeiro </a:t>
            </a:r>
            <a:r>
              <a:rPr b="1" sz="1400" lang="pt-BR">
                <a:solidFill>
                  <a:srgbClr val="0B0080"/>
                </a:solidFill>
                <a:latin typeface="Comic Sans MS"/>
                <a:ea typeface="Comic Sans MS"/>
                <a:cs typeface="Comic Sans MS"/>
                <a:sym typeface="Comic Sans MS"/>
                <a:hlinkClick r:id="rId4"/>
              </a:rPr>
              <a:t>Barão de Carapebus</a:t>
            </a:r>
            <a:r>
              <a:rPr b="1" sz="1400" lang="pt-BR">
                <a:solidFill>
                  <a:srgbClr val="252525"/>
                </a:solidFill>
                <a:latin typeface="Comic Sans MS"/>
                <a:ea typeface="Comic Sans MS"/>
                <a:cs typeface="Comic Sans MS"/>
                <a:sym typeface="Comic Sans MS"/>
              </a:rPr>
              <a:t>, proprietário do Solar do Beco. Nesse local nasceu seu avô materno Luís Cipriano Gomes, famoso cozinheiro, que trabalhou em MACAÉ </a:t>
            </a:r>
          </a:p>
          <a:p>
            <a:pPr rtl="0">
              <a:spcBef>
                <a:spcPts val="0"/>
              </a:spcBef>
              <a:buNone/>
            </a:pPr>
            <a:r>
              <a:rPr b="1" sz="1400" lang="pt-BR">
                <a:solidFill>
                  <a:srgbClr val="252525"/>
                </a:solidFill>
                <a:latin typeface="Comic Sans MS"/>
                <a:ea typeface="Comic Sans MS"/>
                <a:cs typeface="Comic Sans MS"/>
                <a:sym typeface="Comic Sans MS"/>
              </a:rPr>
              <a:t>  Na Fazenda da Bertioga, propriedade da aristocrata D. Julia Nogueira da Gama e Gavinho — até ser aliciado por D. </a:t>
            </a:r>
            <a:r>
              <a:rPr b="1" sz="1400" lang="pt-BR">
                <a:solidFill>
                  <a:srgbClr val="0B0080"/>
                </a:solidFill>
                <a:latin typeface="Comic Sans MS"/>
                <a:ea typeface="Comic Sans MS"/>
                <a:cs typeface="Comic Sans MS"/>
                <a:sym typeface="Comic Sans MS"/>
                <a:hlinkClick r:id="rId5"/>
              </a:rPr>
              <a:t>Anita Peçanha</a:t>
            </a:r>
            <a:r>
              <a:rPr b="1" sz="1400" lang="pt-BR">
                <a:solidFill>
                  <a:srgbClr val="252525"/>
                </a:solidFill>
                <a:latin typeface="Comic Sans MS"/>
                <a:ea typeface="Comic Sans MS"/>
                <a:cs typeface="Comic Sans MS"/>
                <a:sym typeface="Comic Sans MS"/>
              </a:rPr>
              <a:t>, prima da última esposa do futuro Presidente do Brasil, </a:t>
            </a:r>
            <a:r>
              <a:rPr b="1" sz="1400" lang="pt-BR">
                <a:solidFill>
                  <a:srgbClr val="0B0080"/>
                </a:solidFill>
                <a:latin typeface="Comic Sans MS"/>
                <a:ea typeface="Comic Sans MS"/>
                <a:cs typeface="Comic Sans MS"/>
                <a:sym typeface="Comic Sans MS"/>
                <a:hlinkClick r:id="rId6"/>
              </a:rPr>
              <a:t>Nilo Peçanha</a:t>
            </a:r>
            <a:r>
              <a:rPr b="1" sz="1400" lang="pt-BR">
                <a:solidFill>
                  <a:srgbClr val="252525"/>
                </a:solidFill>
                <a:latin typeface="Comic Sans MS"/>
                <a:ea typeface="Comic Sans MS"/>
                <a:cs typeface="Comic Sans MS"/>
                <a:sym typeface="Comic Sans MS"/>
              </a:rPr>
              <a:t>. O avô de Cartola foi então levado para o Rio de Janeiro, chegando a servi-la no </a:t>
            </a:r>
            <a:r>
              <a:rPr b="1" sz="1400" lang="pt-BR">
                <a:solidFill>
                  <a:srgbClr val="0B0080"/>
                </a:solidFill>
                <a:latin typeface="Comic Sans MS"/>
                <a:ea typeface="Comic Sans MS"/>
                <a:cs typeface="Comic Sans MS"/>
                <a:sym typeface="Comic Sans MS"/>
                <a:hlinkClick r:id="rId7"/>
              </a:rPr>
              <a:t>Palácio do Catete</a:t>
            </a:r>
            <a:r>
              <a:rPr b="1" sz="1400" lang="pt-BR">
                <a:solidFill>
                  <a:srgbClr val="252525"/>
                </a:solidFill>
                <a:latin typeface="Comic Sans MS"/>
                <a:ea typeface="Comic Sans MS"/>
                <a:cs typeface="Comic Sans MS"/>
                <a:sym typeface="Comic Sans MS"/>
              </a:rPr>
              <a:t>.Cartola nasceu no bairro carioca do Catete, onde também passou parte de sua infância. Quando tinha oito anos, sua família se mudou para as </a:t>
            </a:r>
            <a:r>
              <a:rPr b="1" sz="1400" lang="pt-BR">
                <a:solidFill>
                  <a:srgbClr val="0B0080"/>
                </a:solidFill>
                <a:latin typeface="Comic Sans MS"/>
                <a:ea typeface="Comic Sans MS"/>
                <a:cs typeface="Comic Sans MS"/>
                <a:sym typeface="Comic Sans MS"/>
                <a:hlinkClick r:id="rId8"/>
              </a:rPr>
              <a:t>Laranjeiras</a:t>
            </a:r>
            <a:r>
              <a:rPr b="1" sz="1400" lang="pt-BR">
                <a:solidFill>
                  <a:srgbClr val="252525"/>
                </a:solidFill>
                <a:latin typeface="Comic Sans MS"/>
                <a:ea typeface="Comic Sans MS"/>
                <a:cs typeface="Comic Sans MS"/>
                <a:sym typeface="Comic Sans MS"/>
              </a:rPr>
              <a:t>, onde ele se tornou torcedor do time do bairro, o </a:t>
            </a:r>
            <a:r>
              <a:rPr b="1" sz="1400" lang="pt-BR">
                <a:solidFill>
                  <a:srgbClr val="0B0080"/>
                </a:solidFill>
                <a:latin typeface="Comic Sans MS"/>
                <a:ea typeface="Comic Sans MS"/>
                <a:cs typeface="Comic Sans MS"/>
                <a:sym typeface="Comic Sans MS"/>
                <a:hlinkClick r:id="rId9"/>
              </a:rPr>
              <a:t>Fluminense</a:t>
            </a:r>
            <a:r>
              <a:rPr b="1" sz="1400" lang="pt-BR">
                <a:solidFill>
                  <a:srgbClr val="252525"/>
                </a:solidFill>
                <a:latin typeface="Comic Sans MS"/>
                <a:ea typeface="Comic Sans MS"/>
                <a:cs typeface="Comic Sans MS"/>
                <a:sym typeface="Comic Sans MS"/>
              </a:rPr>
              <a:t>.Nas Laranjeiras, entrou em contato com os </a:t>
            </a:r>
            <a:r>
              <a:rPr b="1" sz="1400" lang="pt-BR">
                <a:solidFill>
                  <a:srgbClr val="0B0080"/>
                </a:solidFill>
                <a:latin typeface="Comic Sans MS"/>
                <a:ea typeface="Comic Sans MS"/>
                <a:cs typeface="Comic Sans MS"/>
                <a:sym typeface="Comic Sans MS"/>
                <a:hlinkClick r:id="rId10"/>
              </a:rPr>
              <a:t>ranchos carnavalescos</a:t>
            </a:r>
            <a:r>
              <a:rPr b="1" sz="1400" lang="pt-BR">
                <a:solidFill>
                  <a:srgbClr val="252525"/>
                </a:solidFill>
                <a:latin typeface="Comic Sans MS"/>
                <a:ea typeface="Comic Sans MS"/>
                <a:cs typeface="Comic Sans MS"/>
                <a:sym typeface="Comic Sans MS"/>
              </a:rPr>
              <a:t> "União da Aliança" e "Arrepiados" — (neste último tocava </a:t>
            </a:r>
            <a:r>
              <a:rPr b="1" sz="1400" lang="pt-BR">
                <a:solidFill>
                  <a:srgbClr val="0B0080"/>
                </a:solidFill>
                <a:latin typeface="Comic Sans MS"/>
                <a:ea typeface="Comic Sans MS"/>
                <a:cs typeface="Comic Sans MS"/>
                <a:sym typeface="Comic Sans MS"/>
                <a:hlinkClick r:id="rId11"/>
              </a:rPr>
              <a:t>cavaquinho</a:t>
            </a:r>
            <a:r>
              <a:rPr b="1" sz="1400" lang="pt-BR">
                <a:solidFill>
                  <a:srgbClr val="252525"/>
                </a:solidFill>
                <a:latin typeface="Comic Sans MS"/>
                <a:ea typeface="Comic Sans MS"/>
                <a:cs typeface="Comic Sans MS"/>
                <a:sym typeface="Comic Sans MS"/>
              </a:rPr>
              <a:t>), o que também fazia nos desfiles do </a:t>
            </a:r>
            <a:r>
              <a:rPr b="1" sz="1400" lang="pt-BR">
                <a:solidFill>
                  <a:srgbClr val="0B0080"/>
                </a:solidFill>
                <a:latin typeface="Comic Sans MS"/>
                <a:ea typeface="Comic Sans MS"/>
                <a:cs typeface="Comic Sans MS"/>
                <a:sym typeface="Comic Sans MS"/>
                <a:hlinkClick r:id="rId12"/>
              </a:rPr>
              <a:t>Dia de Reis</a:t>
            </a:r>
            <a:r>
              <a:rPr b="1" sz="1400" lang="pt-BR">
                <a:solidFill>
                  <a:srgbClr val="252525"/>
                </a:solidFill>
                <a:latin typeface="Comic Sans MS"/>
                <a:ea typeface="Comic Sans MS"/>
                <a:cs typeface="Comic Sans MS"/>
                <a:sym typeface="Comic Sans MS"/>
              </a:rPr>
              <a:t>, em que suas irmãs saíam em grupos de "pastorinhas; </a:t>
            </a:r>
          </a:p>
          <a:p>
            <a:pPr>
              <a:spcBef>
                <a:spcPts val="0"/>
              </a:spcBef>
              <a:buNone/>
            </a:pPr>
            <a:r>
              <a:rPr b="1" sz="1400" lang="pt-BR">
                <a:latin typeface="Comic Sans MS"/>
                <a:ea typeface="Comic Sans MS"/>
                <a:cs typeface="Comic Sans MS"/>
                <a:sym typeface="Comic Sans MS"/>
              </a:rPr>
              <a:t>  </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0" name="Shape 100"/>
        <p:cNvGrpSpPr/>
        <p:nvPr/>
      </p:nvGrpSpPr>
      <p:grpSpPr>
        <a:xfrm>
          <a:off y="0" x="0"/>
          <a:ext cy="0" cx="0"/>
          <a:chOff y="0" x="0"/>
          <a:chExt cy="0" cx="0"/>
        </a:xfrm>
      </p:grpSpPr>
      <p:sp>
        <p:nvSpPr>
          <p:cNvPr id="101" name="Shape 101"/>
          <p:cNvSpPr txBox="1"/>
          <p:nvPr>
            <p:ph idx="1" type="body"/>
          </p:nvPr>
        </p:nvSpPr>
        <p:spPr>
          <a:xfrm>
            <a:off y="0" x="0"/>
            <a:ext cy="5143499" cx="9144000"/>
          </a:xfrm>
          <a:prstGeom prst="rect">
            <a:avLst/>
          </a:prstGeom>
        </p:spPr>
        <p:txBody>
          <a:bodyPr bIns="91425" rIns="91425" lIns="91425" tIns="91425" anchor="t" anchorCtr="0">
            <a:noAutofit/>
          </a:bodyPr>
          <a:lstStyle/>
          <a:p>
            <a:pPr>
              <a:spcBef>
                <a:spcPts val="0"/>
              </a:spcBef>
              <a:buNone/>
            </a:pPr>
            <a:r>
              <a:t/>
            </a:r>
            <a:endParaRPr/>
          </a:p>
        </p:txBody>
      </p:sp>
      <p:sp>
        <p:nvSpPr>
          <p:cNvPr id="102" name="Shape 102"/>
          <p:cNvSpPr txBox="1"/>
          <p:nvPr/>
        </p:nvSpPr>
        <p:spPr>
          <a:xfrm>
            <a:off y="35625" x="47500"/>
            <a:ext cy="5143499" cx="9096600"/>
          </a:xfrm>
          <a:prstGeom prst="rect">
            <a:avLst/>
          </a:prstGeom>
          <a:noFill/>
          <a:ln>
            <a:noFill/>
          </a:ln>
        </p:spPr>
        <p:txBody>
          <a:bodyPr bIns="91425" rIns="91425" lIns="91425" tIns="91425" anchor="t" anchorCtr="0">
            <a:noAutofit/>
          </a:bodyPr>
          <a:lstStyle/>
          <a:p>
            <a:pPr>
              <a:spcBef>
                <a:spcPts val="0"/>
              </a:spcBef>
              <a:buNone/>
            </a:pPr>
            <a:r>
              <a:t/>
            </a:r>
            <a:endParaRPr/>
          </a:p>
        </p:txBody>
      </p:sp>
      <p:sp>
        <p:nvSpPr>
          <p:cNvPr id="103" name="Shape 103"/>
          <p:cNvSpPr txBox="1"/>
          <p:nvPr/>
        </p:nvSpPr>
        <p:spPr>
          <a:xfrm>
            <a:off y="47500" x="71250"/>
            <a:ext cy="5143499" cx="9096600"/>
          </a:xfrm>
          <a:prstGeom prst="rect">
            <a:avLst/>
          </a:prstGeom>
          <a:noFill/>
          <a:ln>
            <a:noFill/>
          </a:ln>
        </p:spPr>
        <p:txBody>
          <a:bodyPr bIns="91425" rIns="91425" lIns="91425" tIns="91425" anchor="t" anchorCtr="0">
            <a:noAutofit/>
          </a:bodyPr>
          <a:lstStyle/>
          <a:p>
            <a:pPr rtl="0">
              <a:lnSpc>
                <a:spcPct val="152727"/>
              </a:lnSpc>
              <a:spcBef>
                <a:spcPts val="600"/>
              </a:spcBef>
              <a:spcAft>
                <a:spcPts val="600"/>
              </a:spcAft>
              <a:buNone/>
            </a:pPr>
            <a:r>
              <a:rPr b="1" sz="1100" lang="pt-BR">
                <a:solidFill>
                  <a:srgbClr val="252525"/>
                </a:solidFill>
                <a:latin typeface="Comic Sans MS"/>
                <a:ea typeface="Comic Sans MS"/>
                <a:cs typeface="Comic Sans MS"/>
                <a:sym typeface="Comic Sans MS"/>
              </a:rPr>
              <a:t> </a:t>
            </a:r>
            <a:r>
              <a:rPr b="1" lang="pt-BR">
                <a:solidFill>
                  <a:srgbClr val="252525"/>
                </a:solidFill>
                <a:latin typeface="Comic Sans MS"/>
                <a:ea typeface="Comic Sans MS"/>
                <a:cs typeface="Comic Sans MS"/>
                <a:sym typeface="Comic Sans MS"/>
              </a:rPr>
              <a:t>Era tão entusiasmado pelo "Arrepiados" que, mais tarde, ao participar da fundação da escola de samba</a:t>
            </a:r>
            <a:r>
              <a:rPr b="1" lang="pt-BR">
                <a:solidFill>
                  <a:srgbClr val="0B0080"/>
                </a:solidFill>
                <a:latin typeface="Comic Sans MS"/>
                <a:ea typeface="Comic Sans MS"/>
                <a:cs typeface="Comic Sans MS"/>
                <a:sym typeface="Comic Sans MS"/>
                <a:hlinkClick r:id="rId3"/>
              </a:rPr>
              <a:t>Estação Primeira de Mangueira</a:t>
            </a:r>
            <a:r>
              <a:rPr b="1" lang="pt-BR">
                <a:solidFill>
                  <a:srgbClr val="252525"/>
                </a:solidFill>
                <a:latin typeface="Comic Sans MS"/>
                <a:ea typeface="Comic Sans MS"/>
                <a:cs typeface="Comic Sans MS"/>
                <a:sym typeface="Comic Sans MS"/>
              </a:rPr>
              <a:t>, sugeriu que as cores desse rancho — o verde e o rosa — fossem as mesmas da nascente agremiação, que seria um símbolo dos mais reverenciados no mundo do samba. Por outro lado, </a:t>
            </a:r>
            <a:r>
              <a:rPr b="1" lang="pt-BR">
                <a:solidFill>
                  <a:srgbClr val="0B0080"/>
                </a:solidFill>
                <a:latin typeface="Comic Sans MS"/>
                <a:ea typeface="Comic Sans MS"/>
                <a:cs typeface="Comic Sans MS"/>
                <a:sym typeface="Comic Sans MS"/>
                <a:hlinkClick r:id="rId4"/>
              </a:rPr>
              <a:t>Carlos Cachaça</a:t>
            </a:r>
            <a:r>
              <a:rPr b="1" lang="pt-BR">
                <a:solidFill>
                  <a:srgbClr val="252525"/>
                </a:solidFill>
                <a:latin typeface="Comic Sans MS"/>
                <a:ea typeface="Comic Sans MS"/>
                <a:cs typeface="Comic Sans MS"/>
                <a:sym typeface="Comic Sans MS"/>
              </a:rPr>
              <a:t> disse que tinha existido no </a:t>
            </a:r>
            <a:r>
              <a:rPr b="1" lang="pt-BR">
                <a:solidFill>
                  <a:srgbClr val="0B0080"/>
                </a:solidFill>
                <a:latin typeface="Comic Sans MS"/>
                <a:ea typeface="Comic Sans MS"/>
                <a:cs typeface="Comic Sans MS"/>
                <a:sym typeface="Comic Sans MS"/>
                <a:hlinkClick r:id="rId5"/>
              </a:rPr>
              <a:t>Morro da Mangueira</a:t>
            </a:r>
            <a:r>
              <a:rPr b="1" lang="pt-BR">
                <a:solidFill>
                  <a:srgbClr val="252525"/>
                </a:solidFill>
                <a:latin typeface="Comic Sans MS"/>
                <a:ea typeface="Comic Sans MS"/>
                <a:cs typeface="Comic Sans MS"/>
                <a:sym typeface="Comic Sans MS"/>
              </a:rPr>
              <a:t> um antigo rancho chamado </a:t>
            </a:r>
            <a:r>
              <a:rPr b="1" lang="pt-BR" i="1">
                <a:solidFill>
                  <a:srgbClr val="252525"/>
                </a:solidFill>
                <a:latin typeface="Comic Sans MS"/>
                <a:ea typeface="Comic Sans MS"/>
                <a:cs typeface="Comic Sans MS"/>
                <a:sym typeface="Comic Sans MS"/>
              </a:rPr>
              <a:t>Caçadores da Floresta</a:t>
            </a:r>
            <a:r>
              <a:rPr b="1" lang="pt-BR">
                <a:solidFill>
                  <a:srgbClr val="252525"/>
                </a:solidFill>
                <a:latin typeface="Comic Sans MS"/>
                <a:ea typeface="Comic Sans MS"/>
                <a:cs typeface="Comic Sans MS"/>
                <a:sym typeface="Comic Sans MS"/>
              </a:rPr>
              <a:t>, cujas cores eram exatamente o verde e o rosa.Em 1919, movidos por dificuldades financeiras, os Oliveira foram para o morro da Mangueira, então uma pequena e nascente </a:t>
            </a:r>
            <a:r>
              <a:rPr b="1" lang="pt-BR">
                <a:solidFill>
                  <a:srgbClr val="0B0080"/>
                </a:solidFill>
                <a:latin typeface="Comic Sans MS"/>
                <a:ea typeface="Comic Sans MS"/>
                <a:cs typeface="Comic Sans MS"/>
                <a:sym typeface="Comic Sans MS"/>
                <a:hlinkClick r:id="rId6"/>
              </a:rPr>
              <a:t>favela</a:t>
            </a:r>
            <a:r>
              <a:rPr b="1" lang="pt-BR">
                <a:solidFill>
                  <a:srgbClr val="252525"/>
                </a:solidFill>
                <a:latin typeface="Comic Sans MS"/>
                <a:ea typeface="Comic Sans MS"/>
                <a:cs typeface="Comic Sans MS"/>
                <a:sym typeface="Comic Sans MS"/>
              </a:rPr>
              <a:t> com menos de cinquenta barracos. Logo, outro morador da Mangueira, Carlos Cachaça, seis anos mais velho que Cartola, se tornaria,além de amigo por toda a vida, o seu parceiro mais constante em dezenas de sambas.Quando tinha 15 anos, abandonou os estudos (tinha concluído apenas o quarto ano </a:t>
            </a:r>
            <a:r>
              <a:rPr b="1" lang="pt-BR">
                <a:solidFill>
                  <a:srgbClr val="0B0080"/>
                </a:solidFill>
                <a:latin typeface="Comic Sans MS"/>
                <a:ea typeface="Comic Sans MS"/>
                <a:cs typeface="Comic Sans MS"/>
                <a:sym typeface="Comic Sans MS"/>
                <a:hlinkClick r:id="rId7"/>
              </a:rPr>
              <a:t>primário</a:t>
            </a:r>
            <a:r>
              <a:rPr b="1" lang="pt-BR">
                <a:solidFill>
                  <a:srgbClr val="252525"/>
                </a:solidFill>
                <a:latin typeface="Comic Sans MS"/>
                <a:ea typeface="Comic Sans MS"/>
                <a:cs typeface="Comic Sans MS"/>
                <a:sym typeface="Comic Sans MS"/>
              </a:rPr>
              <a:t>) para trabalhar, ao mesmo tempo em que se inclinava para a vida boêmia. Na adolescência, trabalhou como aprendiz de </a:t>
            </a:r>
            <a:r>
              <a:rPr b="1" lang="pt-BR">
                <a:solidFill>
                  <a:srgbClr val="0B0080"/>
                </a:solidFill>
                <a:latin typeface="Comic Sans MS"/>
                <a:ea typeface="Comic Sans MS"/>
                <a:cs typeface="Comic Sans MS"/>
                <a:sym typeface="Comic Sans MS"/>
                <a:hlinkClick r:id="rId8"/>
              </a:rPr>
              <a:t>tipógrafo</a:t>
            </a:r>
            <a:r>
              <a:rPr b="1" lang="pt-BR">
                <a:solidFill>
                  <a:srgbClr val="252525"/>
                </a:solidFill>
                <a:latin typeface="Comic Sans MS"/>
                <a:ea typeface="Comic Sans MS"/>
                <a:cs typeface="Comic Sans MS"/>
                <a:sym typeface="Comic Sans MS"/>
              </a:rPr>
              <a:t>, mas logo se transformou em </a:t>
            </a:r>
            <a:r>
              <a:rPr b="1" lang="pt-BR">
                <a:solidFill>
                  <a:srgbClr val="0B0080"/>
                </a:solidFill>
                <a:latin typeface="Comic Sans MS"/>
                <a:ea typeface="Comic Sans MS"/>
                <a:cs typeface="Comic Sans MS"/>
                <a:sym typeface="Comic Sans MS"/>
                <a:hlinkClick r:id="rId9"/>
              </a:rPr>
              <a:t>pedreiro</a:t>
            </a:r>
            <a:r>
              <a:rPr b="1" lang="pt-BR">
                <a:solidFill>
                  <a:srgbClr val="252525"/>
                </a:solidFill>
                <a:latin typeface="Comic Sans MS"/>
                <a:ea typeface="Comic Sans MS"/>
                <a:cs typeface="Comic Sans MS"/>
                <a:sym typeface="Comic Sans MS"/>
              </a:rPr>
              <a:t>. Foi enquanto trabalhava nas obras de construção que ele ganharia o apelido com que se tornaria reconhecido como um dos grandes nomes da </a:t>
            </a:r>
            <a:r>
              <a:rPr b="1" lang="pt-BR">
                <a:solidFill>
                  <a:srgbClr val="0B0080"/>
                </a:solidFill>
                <a:latin typeface="Comic Sans MS"/>
                <a:ea typeface="Comic Sans MS"/>
                <a:cs typeface="Comic Sans MS"/>
                <a:sym typeface="Comic Sans MS"/>
                <a:hlinkClick r:id="rId10"/>
              </a:rPr>
              <a:t>música popular brasileira</a:t>
            </a:r>
            <a:r>
              <a:rPr lang="pt-BR"/>
              <a:t>.</a:t>
            </a:r>
          </a:p>
          <a:p>
            <a:pPr rtl="0">
              <a:lnSpc>
                <a:spcPct val="115000"/>
              </a:lnSpc>
              <a:spcBef>
                <a:spcPts val="0"/>
              </a:spcBef>
              <a:buNone/>
            </a:pPr>
            <a:r>
              <a:t/>
            </a:r>
            <a:endParaRPr sz="1100">
              <a:solidFill>
                <a:srgbClr val="0B0080"/>
              </a:solidFill>
              <a:hlinkClick r:id="rId11"/>
            </a:endParaRPr>
          </a:p>
          <a:p>
            <a:pPr>
              <a:spcBef>
                <a:spcPts val="0"/>
              </a:spcBef>
              <a:buNone/>
            </a:pPr>
            <a:r>
              <a:t/>
            </a:r>
            <a:endParaRP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7" name="Shape 107"/>
        <p:cNvGrpSpPr/>
        <p:nvPr/>
      </p:nvGrpSpPr>
      <p:grpSpPr>
        <a:xfrm>
          <a:off y="0" x="0"/>
          <a:ext cy="0" cx="0"/>
          <a:chOff y="0" x="0"/>
          <a:chExt cy="0" cx="0"/>
        </a:xfrm>
      </p:grpSpPr>
      <p:pic>
        <p:nvPicPr>
          <p:cNvPr id="108" name="Shape 108"/>
          <p:cNvPicPr preferRelativeResize="0"/>
          <p:nvPr/>
        </p:nvPicPr>
        <p:blipFill>
          <a:blip r:embed="rId3">
            <a:alphaModFix/>
          </a:blip>
          <a:stretch>
            <a:fillRect/>
          </a:stretch>
        </p:blipFill>
        <p:spPr>
          <a:xfrm>
            <a:off y="1268675" x="0"/>
            <a:ext cy="2519550" cx="3820850"/>
          </a:xfrm>
          <a:prstGeom prst="rect">
            <a:avLst/>
          </a:prstGeom>
          <a:noFill/>
          <a:ln>
            <a:noFill/>
          </a:ln>
        </p:spPr>
      </p:pic>
      <p:sp>
        <p:nvSpPr>
          <p:cNvPr id="109" name="Shape 109"/>
          <p:cNvSpPr txBox="1"/>
          <p:nvPr/>
        </p:nvSpPr>
        <p:spPr>
          <a:xfrm>
            <a:off y="1377550" x="3847600"/>
            <a:ext cy="3253799" cx="4215900"/>
          </a:xfrm>
          <a:prstGeom prst="rect">
            <a:avLst/>
          </a:prstGeom>
          <a:noFill/>
          <a:ln>
            <a:noFill/>
          </a:ln>
        </p:spPr>
        <p:txBody>
          <a:bodyPr bIns="91425" rIns="91425" lIns="91425" tIns="91425" anchor="t" anchorCtr="0">
            <a:noAutofit/>
          </a:bodyPr>
          <a:lstStyle/>
          <a:p>
            <a:pPr rtl="0">
              <a:spcBef>
                <a:spcPts val="0"/>
              </a:spcBef>
              <a:buNone/>
            </a:pPr>
            <a:r>
              <a:rPr b="1" lang="pt-BR" i="1">
                <a:latin typeface="Comic Sans MS"/>
                <a:ea typeface="Comic Sans MS"/>
                <a:cs typeface="Comic Sans MS"/>
                <a:sym typeface="Comic Sans MS"/>
              </a:rPr>
              <a:t> </a:t>
            </a:r>
          </a:p>
          <a:p>
            <a:pPr rtl="0">
              <a:spcBef>
                <a:spcPts val="0"/>
              </a:spcBef>
              <a:buNone/>
            </a:pPr>
            <a:r>
              <a:t/>
            </a:r>
            <a:endParaRPr b="1" i="1">
              <a:latin typeface="Comic Sans MS"/>
              <a:ea typeface="Comic Sans MS"/>
              <a:cs typeface="Comic Sans MS"/>
              <a:sym typeface="Comic Sans MS"/>
            </a:endParaRPr>
          </a:p>
          <a:p>
            <a:pPr rtl="0">
              <a:spcBef>
                <a:spcPts val="0"/>
              </a:spcBef>
              <a:buNone/>
            </a:pPr>
            <a:r>
              <a:t/>
            </a:r>
            <a:endParaRPr b="1" i="1">
              <a:latin typeface="Comic Sans MS"/>
              <a:ea typeface="Comic Sans MS"/>
              <a:cs typeface="Comic Sans MS"/>
              <a:sym typeface="Comic Sans MS"/>
            </a:endParaRPr>
          </a:p>
          <a:p>
            <a:pPr rtl="0">
              <a:spcBef>
                <a:spcPts val="0"/>
              </a:spcBef>
              <a:buNone/>
            </a:pPr>
            <a:r>
              <a:t/>
            </a:r>
            <a:endParaRPr b="1" i="1">
              <a:latin typeface="Comic Sans MS"/>
              <a:ea typeface="Comic Sans MS"/>
              <a:cs typeface="Comic Sans MS"/>
              <a:sym typeface="Comic Sans MS"/>
            </a:endParaRPr>
          </a:p>
          <a:p>
            <a:pPr rtl="0">
              <a:spcBef>
                <a:spcPts val="0"/>
              </a:spcBef>
              <a:buNone/>
            </a:pPr>
            <a:r>
              <a:rPr b="1" lang="pt-BR" i="1">
                <a:latin typeface="Comic Sans MS"/>
                <a:ea typeface="Comic Sans MS"/>
                <a:cs typeface="Comic Sans MS"/>
                <a:sym typeface="Comic Sans MS"/>
              </a:rPr>
              <a:t>Quem me vê sorrindo pensa que estou alegre</a:t>
            </a:r>
          </a:p>
          <a:p>
            <a:pPr rtl="0">
              <a:spcBef>
                <a:spcPts val="0"/>
              </a:spcBef>
              <a:buNone/>
            </a:pPr>
            <a:r>
              <a:rPr b="1" lang="pt-BR" i="1">
                <a:latin typeface="Comic Sans MS"/>
                <a:ea typeface="Comic Sans MS"/>
                <a:cs typeface="Comic Sans MS"/>
                <a:sym typeface="Comic Sans MS"/>
              </a:rPr>
              <a:t>O meu sorriso é por consolação</a:t>
            </a:r>
          </a:p>
          <a:p>
            <a:pPr rtl="0">
              <a:spcBef>
                <a:spcPts val="0"/>
              </a:spcBef>
              <a:buNone/>
            </a:pPr>
            <a:r>
              <a:rPr b="1" lang="pt-BR" i="1">
                <a:latin typeface="Comic Sans MS"/>
                <a:ea typeface="Comic Sans MS"/>
                <a:cs typeface="Comic Sans MS"/>
                <a:sym typeface="Comic Sans MS"/>
              </a:rPr>
              <a:t>Porque sei conter para ninguém ver</a:t>
            </a:r>
          </a:p>
          <a:p>
            <a:pPr>
              <a:spcBef>
                <a:spcPts val="0"/>
              </a:spcBef>
              <a:buNone/>
            </a:pPr>
            <a:r>
              <a:rPr b="1" lang="pt-BR" i="1">
                <a:latin typeface="Comic Sans MS"/>
                <a:ea typeface="Comic Sans MS"/>
                <a:cs typeface="Comic Sans MS"/>
                <a:sym typeface="Comic Sans MS"/>
              </a:rPr>
              <a:t>O pranto do meu coração.  - Quem Me Vê Sorrindo.</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8" name="Shape 38"/>
        <p:cNvGrpSpPr/>
        <p:nvPr/>
      </p:nvGrpSpPr>
      <p:grpSpPr>
        <a:xfrm>
          <a:off y="0" x="0"/>
          <a:ext cy="0" cx="0"/>
          <a:chOff y="0" x="0"/>
          <a:chExt cy="0" cx="0"/>
        </a:xfrm>
      </p:grpSpPr>
      <p:sp>
        <p:nvSpPr>
          <p:cNvPr id="39" name="Shape 39"/>
          <p:cNvSpPr txBox="1"/>
          <p:nvPr/>
        </p:nvSpPr>
        <p:spPr>
          <a:xfrm>
            <a:off y="47500" x="11875"/>
            <a:ext cy="5096099" cx="9144000"/>
          </a:xfrm>
          <a:prstGeom prst="rect">
            <a:avLst/>
          </a:prstGeom>
          <a:noFill/>
          <a:ln>
            <a:noFill/>
          </a:ln>
        </p:spPr>
        <p:txBody>
          <a:bodyPr bIns="91425" rIns="91425" lIns="91425" tIns="91425" anchor="t" anchorCtr="0">
            <a:noAutofit/>
          </a:bodyPr>
          <a:lstStyle/>
          <a:p>
            <a:pPr rtl="0">
              <a:spcBef>
                <a:spcPts val="0"/>
              </a:spcBef>
              <a:buNone/>
            </a:pPr>
            <a:r>
              <a:rPr b="1" sz="1800" lang="pt-BR">
                <a:latin typeface="Comic Sans MS"/>
                <a:ea typeface="Comic Sans MS"/>
                <a:cs typeface="Comic Sans MS"/>
                <a:sym typeface="Comic Sans MS"/>
              </a:rPr>
              <a:t>Escola Municipal Professora : Gonçalina Faustina de Oliveira </a:t>
            </a:r>
          </a:p>
          <a:p>
            <a:pPr rtl="0">
              <a:spcBef>
                <a:spcPts val="0"/>
              </a:spcBef>
              <a:buNone/>
            </a:pPr>
            <a:r>
              <a:t/>
            </a:r>
            <a:endParaRPr b="1" sz="1800">
              <a:latin typeface="Comic Sans MS"/>
              <a:ea typeface="Comic Sans MS"/>
              <a:cs typeface="Comic Sans MS"/>
              <a:sym typeface="Comic Sans MS"/>
            </a:endParaRPr>
          </a:p>
          <a:p>
            <a:pPr rtl="0">
              <a:spcBef>
                <a:spcPts val="0"/>
              </a:spcBef>
              <a:buNone/>
            </a:pPr>
            <a:r>
              <a:rPr b="1" sz="1800" lang="pt-BR">
                <a:latin typeface="Comic Sans MS"/>
                <a:ea typeface="Comic Sans MS"/>
                <a:cs typeface="Comic Sans MS"/>
                <a:sym typeface="Comic Sans MS"/>
              </a:rPr>
              <a:t>Campo Grande 17 de Outubro de 2014</a:t>
            </a:r>
          </a:p>
          <a:p>
            <a:pPr rtl="0">
              <a:spcBef>
                <a:spcPts val="0"/>
              </a:spcBef>
              <a:buNone/>
            </a:pPr>
            <a:r>
              <a:t/>
            </a:r>
            <a:endParaRPr b="1" sz="1800">
              <a:latin typeface="Comic Sans MS"/>
              <a:ea typeface="Comic Sans MS"/>
              <a:cs typeface="Comic Sans MS"/>
              <a:sym typeface="Comic Sans MS"/>
            </a:endParaRPr>
          </a:p>
          <a:p>
            <a:pPr rtl="0">
              <a:spcBef>
                <a:spcPts val="0"/>
              </a:spcBef>
              <a:buNone/>
            </a:pPr>
            <a:r>
              <a:rPr b="1" sz="1800" lang="pt-BR">
                <a:latin typeface="Comic Sans MS"/>
                <a:ea typeface="Comic Sans MS"/>
                <a:cs typeface="Comic Sans MS"/>
                <a:sym typeface="Comic Sans MS"/>
              </a:rPr>
              <a:t>Professor: Wagner Lucas</a:t>
            </a:r>
          </a:p>
          <a:p>
            <a:pPr rtl="0">
              <a:spcBef>
                <a:spcPts val="0"/>
              </a:spcBef>
              <a:buNone/>
            </a:pPr>
            <a:r>
              <a:t/>
            </a:r>
            <a:endParaRPr b="1" sz="1800">
              <a:latin typeface="Comic Sans MS"/>
              <a:ea typeface="Comic Sans MS"/>
              <a:cs typeface="Comic Sans MS"/>
              <a:sym typeface="Comic Sans MS"/>
            </a:endParaRPr>
          </a:p>
          <a:p>
            <a:pPr rtl="0">
              <a:spcBef>
                <a:spcPts val="0"/>
              </a:spcBef>
              <a:buNone/>
            </a:pPr>
            <a:r>
              <a:rPr b="1" sz="1800" lang="pt-BR">
                <a:latin typeface="Comic Sans MS"/>
                <a:ea typeface="Comic Sans MS"/>
                <a:cs typeface="Comic Sans MS"/>
                <a:sym typeface="Comic Sans MS"/>
              </a:rPr>
              <a:t>Aluna: Lauany Gomes n° 19</a:t>
            </a:r>
          </a:p>
          <a:p>
            <a:pPr rtl="0">
              <a:spcBef>
                <a:spcPts val="0"/>
              </a:spcBef>
              <a:buNone/>
            </a:pPr>
            <a:r>
              <a:t/>
            </a:r>
            <a:endParaRPr b="1" sz="1800">
              <a:latin typeface="Comic Sans MS"/>
              <a:ea typeface="Comic Sans MS"/>
              <a:cs typeface="Comic Sans MS"/>
              <a:sym typeface="Comic Sans MS"/>
            </a:endParaRPr>
          </a:p>
          <a:p>
            <a:pPr rtl="0">
              <a:spcBef>
                <a:spcPts val="0"/>
              </a:spcBef>
              <a:buNone/>
            </a:pPr>
            <a:r>
              <a:rPr b="1" sz="1800" lang="pt-BR">
                <a:latin typeface="Comic Sans MS"/>
                <a:ea typeface="Comic Sans MS"/>
                <a:cs typeface="Comic Sans MS"/>
                <a:sym typeface="Comic Sans MS"/>
              </a:rPr>
              <a:t>Ano: 9 B</a:t>
            </a:r>
            <a:r>
              <a:rPr b="1" sz="1800" lang="pt-BR">
                <a:solidFill>
                  <a:srgbClr val="351C75"/>
                </a:solidFill>
                <a:latin typeface="Comic Sans MS"/>
                <a:ea typeface="Comic Sans MS"/>
                <a:cs typeface="Comic Sans MS"/>
                <a:sym typeface="Comic Sans MS"/>
              </a:rPr>
              <a:t> </a:t>
            </a:r>
          </a:p>
          <a:p>
            <a:pPr rtl="0">
              <a:spcBef>
                <a:spcPts val="0"/>
              </a:spcBef>
              <a:buNone/>
            </a:pPr>
            <a:r>
              <a:t/>
            </a:r>
            <a:endParaRPr b="1" sz="1800">
              <a:solidFill>
                <a:srgbClr val="351C75"/>
              </a:solidFill>
              <a:latin typeface="Comic Sans MS"/>
              <a:ea typeface="Comic Sans MS"/>
              <a:cs typeface="Comic Sans MS"/>
              <a:sym typeface="Comic Sans MS"/>
            </a:endParaRPr>
          </a:p>
          <a:p>
            <a:pPr>
              <a:spcBef>
                <a:spcPts val="0"/>
              </a:spcBef>
              <a:buNone/>
            </a:pPr>
            <a:r>
              <a:rPr b="1" sz="1800" lang="pt-BR">
                <a:latin typeface="Comic Sans MS"/>
                <a:ea typeface="Comic Sans MS"/>
                <a:cs typeface="Comic Sans MS"/>
                <a:sym typeface="Comic Sans MS"/>
              </a:rPr>
              <a:t>C.C : Português </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3" name="Shape 43"/>
        <p:cNvGrpSpPr/>
        <p:nvPr/>
      </p:nvGrpSpPr>
      <p:grpSpPr>
        <a:xfrm>
          <a:off y="0" x="0"/>
          <a:ext cy="0" cx="0"/>
          <a:chOff y="0" x="0"/>
          <a:chExt cy="0" cx="0"/>
        </a:xfrm>
      </p:grpSpPr>
      <p:sp>
        <p:nvSpPr>
          <p:cNvPr id="44" name="Shape 44"/>
          <p:cNvSpPr txBox="1"/>
          <p:nvPr>
            <p:ph type="title"/>
          </p:nvPr>
        </p:nvSpPr>
        <p:spPr>
          <a:xfrm>
            <a:off y="-154371" x="0"/>
            <a:ext cy="857400" cx="8229600"/>
          </a:xfrm>
          <a:prstGeom prst="rect">
            <a:avLst/>
          </a:prstGeom>
        </p:spPr>
        <p:txBody>
          <a:bodyPr bIns="91425" rIns="91425" lIns="91425" tIns="91425" anchor="b" anchorCtr="0">
            <a:noAutofit/>
          </a:bodyPr>
          <a:lstStyle/>
          <a:p>
            <a:pPr>
              <a:spcBef>
                <a:spcPts val="0"/>
              </a:spcBef>
              <a:buNone/>
            </a:pPr>
            <a:r>
              <a:rPr sz="2400" lang="pt-BR"/>
              <a:t>Lima Barreto</a:t>
            </a:r>
            <a:r>
              <a:rPr lang="pt-BR"/>
              <a:t> </a:t>
            </a:r>
          </a:p>
        </p:txBody>
      </p:sp>
      <p:sp>
        <p:nvSpPr>
          <p:cNvPr id="45" name="Shape 45"/>
          <p:cNvSpPr txBox="1"/>
          <p:nvPr>
            <p:ph idx="1" type="body"/>
          </p:nvPr>
        </p:nvSpPr>
        <p:spPr>
          <a:xfrm>
            <a:off y="703025" x="0"/>
            <a:ext cy="4440600" cx="9144000"/>
          </a:xfrm>
          <a:prstGeom prst="rect">
            <a:avLst/>
          </a:prstGeom>
        </p:spPr>
        <p:txBody>
          <a:bodyPr bIns="91425" rIns="91425" lIns="91425" tIns="91425" anchor="t" anchorCtr="0">
            <a:noAutofit/>
          </a:bodyPr>
          <a:lstStyle/>
          <a:p>
            <a:pPr rtl="0">
              <a:spcBef>
                <a:spcPts val="0"/>
              </a:spcBef>
              <a:buNone/>
            </a:pPr>
            <a:r>
              <a:t/>
            </a:r>
            <a:endParaRPr sz="1100">
              <a:solidFill>
                <a:srgbClr val="333333"/>
              </a:solidFill>
              <a:latin typeface="Arial"/>
              <a:ea typeface="Arial"/>
              <a:cs typeface="Arial"/>
              <a:sym typeface="Arial"/>
            </a:endParaRPr>
          </a:p>
          <a:p>
            <a:pPr>
              <a:spcBef>
                <a:spcPts val="0"/>
              </a:spcBef>
              <a:buNone/>
            </a:pPr>
            <a:r>
              <a:t/>
            </a:r>
            <a:endParaRPr/>
          </a:p>
        </p:txBody>
      </p:sp>
      <p:sp>
        <p:nvSpPr>
          <p:cNvPr id="46" name="Shape 46"/>
          <p:cNvSpPr txBox="1"/>
          <p:nvPr/>
        </p:nvSpPr>
        <p:spPr>
          <a:xfrm>
            <a:off y="1128150" x="23700"/>
            <a:ext cy="4440600" cx="9096600"/>
          </a:xfrm>
          <a:prstGeom prst="rect">
            <a:avLst/>
          </a:prstGeom>
          <a:noFill/>
          <a:ln>
            <a:noFill/>
          </a:ln>
        </p:spPr>
        <p:txBody>
          <a:bodyPr bIns="91425" rIns="91425" lIns="91425" tIns="91425" anchor="t" anchorCtr="0">
            <a:noAutofit/>
          </a:bodyPr>
          <a:lstStyle/>
          <a:p>
            <a:pPr rtl="0">
              <a:spcBef>
                <a:spcPts val="0"/>
              </a:spcBef>
              <a:buNone/>
            </a:pPr>
            <a:r>
              <a:rPr lang="pt-BR"/>
              <a:t>  </a:t>
            </a:r>
            <a:r>
              <a:rPr b="1" lang="pt-BR">
                <a:latin typeface="Comic Sans MS"/>
                <a:ea typeface="Comic Sans MS"/>
                <a:cs typeface="Comic Sans MS"/>
                <a:sym typeface="Comic Sans MS"/>
              </a:rPr>
              <a:t>Afonso Henriques de Lima Barreto nasceu em 1881 na cidade do Rio Janeiro. Enfrentou o preconceito por ser mestiço durante a vida. Ficou órfão aos sete anos de idade de mãe e, algum tempo depois, seu pai foi trabalhar como almoxarife em um asilo de loucos chamado Colônia de Alienados da Ilha do Governador.</a:t>
            </a:r>
          </a:p>
          <a:p>
            <a:pPr rtl="0">
              <a:spcBef>
                <a:spcPts val="0"/>
              </a:spcBef>
              <a:buNone/>
            </a:pPr>
            <a:r>
              <a:rPr b="1" lang="pt-BR">
                <a:latin typeface="Comic Sans MS"/>
                <a:ea typeface="Comic Sans MS"/>
                <a:cs typeface="Comic Sans MS"/>
                <a:sym typeface="Comic Sans MS"/>
              </a:rPr>
              <a:t> Concluiu o curso secundário na Escola Politécnica, contudo, teve que abandonar a faculdade de Engenharia, pois seu pai havia sido internado, vítima de loucura, e o autor foi obrigado a arcar com as despesas de casa.Como leu bastante após a conclusão do segundo grau, sua produção textual era de excelente qualidade. foi então que iniciou sua atividade como jornalista, sendo colaborador da imprensa.Contribuiu para as principais revistas de sua época: Brás Cubas, Fon-Fon, Careta, etc. No entanto, o que o sustentava era o emprego como escrevente na Secretaria de Guerra, onde aposentaria em 1918.</a:t>
            </a:r>
          </a:p>
          <a:p>
            <a:pPr>
              <a:spcBef>
                <a:spcPts val="0"/>
              </a:spcBef>
              <a:buNone/>
            </a:pPr>
            <a:r>
              <a:rPr b="1" lang="pt-BR">
                <a:latin typeface="Comic Sans MS"/>
                <a:ea typeface="Comic Sans MS"/>
                <a:cs typeface="Comic Sans MS"/>
                <a:sym typeface="Comic Sans MS"/>
              </a:rPr>
              <a:t>  Não foi reconhecido na literatura de sua época, apenas após sua morte. Viveu uma vida boêmia, solitária e entregue á bebida.Quando tornou-se alcoóletra, foi internado duas vezes na Colônia de Alienados na Praia Vermelha, em razão das alucinações que sofria durante seus estados de embriaguez.Barreto fez de suas experiências pessoais canais de temáticas para seus livros.Em seus livros denunciou a desigualdade social, como em Clara de Anjos;o racismo sofrido pelos negros e mestiços e também as decisões uanto á Primeira República.Além disse, revelou o quanto sofreu durante suas internações mo Hospício Nacional em seu livro: O Cemitério dos vivos. </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0" name="Shape 50"/>
        <p:cNvGrpSpPr/>
        <p:nvPr/>
      </p:nvGrpSpPr>
      <p:grpSpPr>
        <a:xfrm>
          <a:off y="0" x="0"/>
          <a:ext cy="0" cx="0"/>
          <a:chOff y="0" x="0"/>
          <a:chExt cy="0" cx="0"/>
        </a:xfrm>
      </p:grpSpPr>
      <p:sp>
        <p:nvSpPr>
          <p:cNvPr id="51" name="Shape 51"/>
          <p:cNvSpPr txBox="1"/>
          <p:nvPr>
            <p:ph idx="1" type="body"/>
          </p:nvPr>
        </p:nvSpPr>
        <p:spPr>
          <a:xfrm>
            <a:off y="0" x="0"/>
            <a:ext cy="5143499" cx="9084599"/>
          </a:xfrm>
          <a:prstGeom prst="rect">
            <a:avLst/>
          </a:prstGeom>
        </p:spPr>
        <p:txBody>
          <a:bodyPr bIns="91425" rIns="91425" lIns="91425" tIns="91425" anchor="t" anchorCtr="0">
            <a:noAutofit/>
          </a:bodyPr>
          <a:lstStyle/>
          <a:p>
            <a:pPr>
              <a:spcBef>
                <a:spcPts val="0"/>
              </a:spcBef>
              <a:buNone/>
            </a:pPr>
            <a:r>
              <a:t/>
            </a:r>
            <a:endParaRPr/>
          </a:p>
        </p:txBody>
      </p:sp>
      <p:sp>
        <p:nvSpPr>
          <p:cNvPr id="52" name="Shape 52"/>
          <p:cNvSpPr txBox="1"/>
          <p:nvPr/>
        </p:nvSpPr>
        <p:spPr>
          <a:xfrm>
            <a:off y="0" x="0"/>
            <a:ext cy="5143499" cx="9084599"/>
          </a:xfrm>
          <a:prstGeom prst="rect">
            <a:avLst/>
          </a:prstGeom>
          <a:noFill/>
          <a:ln>
            <a:noFill/>
          </a:ln>
        </p:spPr>
        <p:txBody>
          <a:bodyPr bIns="91425" rIns="91425" lIns="91425" tIns="91425" anchor="t" anchorCtr="0">
            <a:noAutofit/>
          </a:bodyPr>
          <a:lstStyle/>
          <a:p>
            <a:pPr>
              <a:spcBef>
                <a:spcPts val="0"/>
              </a:spcBef>
              <a:buNone/>
            </a:pPr>
            <a:r>
              <a:t/>
            </a:r>
            <a:endParaRPr/>
          </a:p>
        </p:txBody>
      </p:sp>
      <p:sp>
        <p:nvSpPr>
          <p:cNvPr id="53" name="Shape 53"/>
          <p:cNvSpPr txBox="1"/>
          <p:nvPr/>
        </p:nvSpPr>
        <p:spPr>
          <a:xfrm>
            <a:off y="35625" x="35625"/>
            <a:ext cy="5107800" cx="9084599"/>
          </a:xfrm>
          <a:prstGeom prst="rect">
            <a:avLst/>
          </a:prstGeom>
          <a:noFill/>
          <a:ln>
            <a:noFill/>
          </a:ln>
        </p:spPr>
        <p:txBody>
          <a:bodyPr bIns="91425" rIns="91425" lIns="91425" tIns="91425" anchor="t" anchorCtr="0">
            <a:noAutofit/>
          </a:bodyPr>
          <a:lstStyle/>
          <a:p>
            <a:pPr rtl="0">
              <a:spcBef>
                <a:spcPts val="0"/>
              </a:spcBef>
              <a:buNone/>
            </a:pPr>
            <a:r>
              <a:rPr b="1" lang="pt-BR">
                <a:latin typeface="Comic Sans MS"/>
                <a:ea typeface="Comic Sans MS"/>
                <a:cs typeface="Comic Sans MS"/>
                <a:sym typeface="Comic Sans MS"/>
              </a:rPr>
              <a:t>  Sua principal obra foi Triste dinde Policarpo Quaresma, no qual relata a vida de um funcionário público, nacionalista fanático, representado pela figura de Policarpo.Dente os desejos absurdos deste personagem está o de resolver  os problemas do país e o de oficializar o tupi como língua. </a:t>
            </a:r>
          </a:p>
          <a:p>
            <a:pPr>
              <a:spcBef>
                <a:spcPts val="0"/>
              </a:spcBef>
              <a:buNone/>
            </a:pPr>
            <a:r>
              <a:rPr b="1" lang="pt-BR">
                <a:latin typeface="Comic Sans MS"/>
                <a:ea typeface="Comic Sans MS"/>
                <a:cs typeface="Comic Sans MS"/>
                <a:sym typeface="Comic Sans MS"/>
              </a:rPr>
              <a:t> Lima Barreto faleceu no primeiro dia do mês de novembro de 1922, vítima de ataque cardíaco, em razão do alcoolismo. </a:t>
            </a:r>
          </a:p>
        </p:txBody>
      </p:sp>
      <p:pic>
        <p:nvPicPr>
          <p:cNvPr id="54" name="Shape 54"/>
          <p:cNvPicPr preferRelativeResize="0"/>
          <p:nvPr/>
        </p:nvPicPr>
        <p:blipFill>
          <a:blip r:embed="rId3">
            <a:alphaModFix/>
          </a:blip>
          <a:stretch>
            <a:fillRect/>
          </a:stretch>
        </p:blipFill>
        <p:spPr>
          <a:xfrm>
            <a:off y="1161825" x="35625"/>
            <a:ext cy="3981600" cx="2792848"/>
          </a:xfrm>
          <a:prstGeom prst="rect">
            <a:avLst/>
          </a:prstGeom>
          <a:noFill/>
          <a:ln>
            <a:noFill/>
          </a:ln>
        </p:spPr>
      </p:pic>
      <p:sp>
        <p:nvSpPr>
          <p:cNvPr id="55" name="Shape 55"/>
          <p:cNvSpPr txBox="1"/>
          <p:nvPr/>
        </p:nvSpPr>
        <p:spPr>
          <a:xfrm>
            <a:off y="1163775" x="2850075"/>
            <a:ext cy="3981600" cx="6270300"/>
          </a:xfrm>
          <a:prstGeom prst="rect">
            <a:avLst/>
          </a:prstGeom>
          <a:noFill/>
          <a:ln>
            <a:noFill/>
          </a:ln>
        </p:spPr>
        <p:txBody>
          <a:bodyPr bIns="91425" rIns="91425" lIns="91425" tIns="91425" anchor="t" anchorCtr="0">
            <a:noAutofit/>
          </a:bodyPr>
          <a:lstStyle/>
          <a:p>
            <a:pPr rtl="0">
              <a:lnSpc>
                <a:spcPct val="115000"/>
              </a:lnSpc>
              <a:spcBef>
                <a:spcPts val="0"/>
              </a:spcBef>
              <a:buNone/>
            </a:pPr>
            <a:r>
              <a:t/>
            </a:r>
            <a:endParaRPr b="1" i="1">
              <a:latin typeface="Comic Sans MS"/>
              <a:ea typeface="Comic Sans MS"/>
              <a:cs typeface="Comic Sans MS"/>
              <a:sym typeface="Comic Sans MS"/>
            </a:endParaRPr>
          </a:p>
          <a:p>
            <a:pPr rtl="0">
              <a:lnSpc>
                <a:spcPct val="115000"/>
              </a:lnSpc>
              <a:spcBef>
                <a:spcPts val="0"/>
              </a:spcBef>
              <a:buNone/>
            </a:pPr>
            <a:r>
              <a:t/>
            </a:r>
            <a:endParaRPr b="1" i="1">
              <a:latin typeface="Comic Sans MS"/>
              <a:ea typeface="Comic Sans MS"/>
              <a:cs typeface="Comic Sans MS"/>
              <a:sym typeface="Comic Sans MS"/>
            </a:endParaRPr>
          </a:p>
          <a:p>
            <a:pPr rtl="0">
              <a:lnSpc>
                <a:spcPct val="115000"/>
              </a:lnSpc>
              <a:spcBef>
                <a:spcPts val="0"/>
              </a:spcBef>
              <a:buNone/>
            </a:pPr>
            <a:r>
              <a:t/>
            </a:r>
            <a:endParaRPr b="1" i="1">
              <a:latin typeface="Comic Sans MS"/>
              <a:ea typeface="Comic Sans MS"/>
              <a:cs typeface="Comic Sans MS"/>
              <a:sym typeface="Comic Sans MS"/>
            </a:endParaRPr>
          </a:p>
          <a:p>
            <a:pPr rtl="0">
              <a:lnSpc>
                <a:spcPct val="115000"/>
              </a:lnSpc>
              <a:spcBef>
                <a:spcPts val="0"/>
              </a:spcBef>
              <a:buNone/>
            </a:pPr>
            <a:r>
              <a:t/>
            </a:r>
            <a:endParaRPr b="1" i="1">
              <a:latin typeface="Comic Sans MS"/>
              <a:ea typeface="Comic Sans MS"/>
              <a:cs typeface="Comic Sans MS"/>
              <a:sym typeface="Comic Sans MS"/>
            </a:endParaRPr>
          </a:p>
          <a:p>
            <a:pPr rtl="0">
              <a:lnSpc>
                <a:spcPct val="115000"/>
              </a:lnSpc>
              <a:spcBef>
                <a:spcPts val="0"/>
              </a:spcBef>
              <a:buNone/>
            </a:pPr>
            <a:r>
              <a:t/>
            </a:r>
            <a:endParaRPr b="1" i="1">
              <a:latin typeface="Comic Sans MS"/>
              <a:ea typeface="Comic Sans MS"/>
              <a:cs typeface="Comic Sans MS"/>
              <a:sym typeface="Comic Sans MS"/>
            </a:endParaRPr>
          </a:p>
          <a:p>
            <a:pPr rtl="0">
              <a:lnSpc>
                <a:spcPct val="115000"/>
              </a:lnSpc>
              <a:spcBef>
                <a:spcPts val="0"/>
              </a:spcBef>
              <a:buNone/>
            </a:pPr>
            <a:r>
              <a:t/>
            </a:r>
            <a:endParaRPr b="1" i="1">
              <a:latin typeface="Comic Sans MS"/>
              <a:ea typeface="Comic Sans MS"/>
              <a:cs typeface="Comic Sans MS"/>
              <a:sym typeface="Comic Sans MS"/>
            </a:endParaRPr>
          </a:p>
          <a:p>
            <a:pPr rtl="0">
              <a:lnSpc>
                <a:spcPct val="115000"/>
              </a:lnSpc>
              <a:spcBef>
                <a:spcPts val="0"/>
              </a:spcBef>
              <a:buNone/>
            </a:pPr>
            <a:r>
              <a:rPr b="1" lang="pt-BR" i="1">
                <a:latin typeface="Comic Sans MS"/>
                <a:ea typeface="Comic Sans MS"/>
                <a:cs typeface="Comic Sans MS"/>
                <a:sym typeface="Comic Sans MS"/>
              </a:rPr>
              <a:t>Cada louco traz em si o seu mundo e para ele não há mais semelhantes ; o que foi antes da loucura é outro do que ele vem a ser após.xx</a:t>
            </a:r>
            <a:r>
              <a:rPr b="1" lang="pt-BR" i="1"/>
              <a:t> </a:t>
            </a:r>
          </a:p>
          <a:p>
            <a:pPr>
              <a:spcBef>
                <a:spcPts val="0"/>
              </a:spcBef>
              <a:buNone/>
            </a:pPr>
            <a:r>
              <a:t/>
            </a:r>
            <a:endParaRP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9" name="Shape 59"/>
        <p:cNvGrpSpPr/>
        <p:nvPr/>
      </p:nvGrpSpPr>
      <p:grpSpPr>
        <a:xfrm>
          <a:off y="0" x="0"/>
          <a:ext cy="0" cx="0"/>
          <a:chOff y="0" x="0"/>
          <a:chExt cy="0" cx="0"/>
        </a:xfrm>
      </p:grpSpPr>
      <p:sp>
        <p:nvSpPr>
          <p:cNvPr id="60" name="Shape 60"/>
          <p:cNvSpPr txBox="1"/>
          <p:nvPr>
            <p:ph type="title"/>
          </p:nvPr>
        </p:nvSpPr>
        <p:spPr>
          <a:xfrm>
            <a:off y="-463125" x="0"/>
            <a:ext cy="1063499" cx="8686800"/>
          </a:xfrm>
          <a:prstGeom prst="rect">
            <a:avLst/>
          </a:prstGeom>
        </p:spPr>
        <p:txBody>
          <a:bodyPr bIns="91425" rIns="91425" lIns="91425" tIns="91425" anchor="b" anchorCtr="0">
            <a:noAutofit/>
          </a:bodyPr>
          <a:lstStyle/>
          <a:p>
            <a:pPr>
              <a:spcBef>
                <a:spcPts val="0"/>
              </a:spcBef>
              <a:buNone/>
            </a:pPr>
            <a:r>
              <a:rPr sz="2400" lang="pt-BR"/>
              <a:t>Machado de Assis</a:t>
            </a:r>
          </a:p>
        </p:txBody>
      </p:sp>
      <p:sp>
        <p:nvSpPr>
          <p:cNvPr id="61" name="Shape 61"/>
          <p:cNvSpPr txBox="1"/>
          <p:nvPr>
            <p:ph idx="1" type="body"/>
          </p:nvPr>
        </p:nvSpPr>
        <p:spPr>
          <a:xfrm>
            <a:off y="1068775" x="0"/>
            <a:ext cy="3991500" cx="9144000"/>
          </a:xfrm>
          <a:prstGeom prst="rect">
            <a:avLst/>
          </a:prstGeom>
        </p:spPr>
        <p:txBody>
          <a:bodyPr bIns="91425" rIns="91425" lIns="91425" tIns="91425" anchor="t" anchorCtr="0">
            <a:noAutofit/>
          </a:bodyPr>
          <a:lstStyle/>
          <a:p>
            <a:pPr rtl="0">
              <a:spcBef>
                <a:spcPts val="0"/>
              </a:spcBef>
              <a:buNone/>
            </a:pPr>
            <a:r>
              <a:rPr b="1" sz="1400" lang="pt-BR">
                <a:solidFill>
                  <a:srgbClr val="000000"/>
                </a:solidFill>
                <a:latin typeface="Comic Sans MS"/>
                <a:ea typeface="Comic Sans MS"/>
                <a:cs typeface="Comic Sans MS"/>
                <a:sym typeface="Comic Sans MS"/>
              </a:rPr>
              <a:t>  Joaquim Maria Machado de Assis é considerado um dos mais importantes escritores da literatura brasileira. Nasceu no Rio de Janeiro em 21/6/1839, filho de uma família muito pobre. Mulato e vítima de preconceito, perdeu na infância sua mãe e foi criado pela madrasta. Superou todas as dificuldades da época e tornou-se um grande escritor.Na infância, estudou numa escola pública durante o primário e aprendeu francês e latim.Trabalhou como aprendiz de tipógrafo,foi revisor e funcionário público.</a:t>
            </a:r>
          </a:p>
          <a:p>
            <a:pPr rtl="0">
              <a:spcBef>
                <a:spcPts val="0"/>
              </a:spcBef>
              <a:buNone/>
            </a:pPr>
            <a:r>
              <a:rPr b="1" sz="1400" lang="pt-BR">
                <a:solidFill>
                  <a:srgbClr val="000000"/>
                </a:solidFill>
                <a:latin typeface="Comic Sans MS"/>
                <a:ea typeface="Comic Sans MS"/>
                <a:cs typeface="Comic Sans MS"/>
                <a:sym typeface="Comic Sans MS"/>
              </a:rPr>
              <a:t>  Publicou seu primeiro poema intitulado Ela,na revista Marmota Fluminense. Trabalhou como colaborador de algumas revistas e jornais do Rio de Janeiro. Foi um dos fundadores da Academia Brasileira de letras e seu primeiro presidente.Podemos dividir as obras de Machado de Assis em duas fases: Na primeira fase (fase romântica) os personagens de suas obras possuem características românticas, sendo o amor e os relacionamentos amorosos os principais temas de seus livros. Desta fase podemos destacar as seguintes obras: Ressurreição (1872), seu primeiro livro, A Mão e a Luva (1874), Helena (1876) e Iaiá Garcia (1878).Na Segunda Fase (fase realista), Machado de Assis abre espaços para as questões psicológicas dos personagens. É a fase em que o autor retrata muito bem as características do </a:t>
            </a:r>
            <a:r>
              <a:rPr u="sng" b="1" sz="1400" lang="pt-BR">
                <a:solidFill>
                  <a:schemeClr val="hlink"/>
                </a:solidFill>
                <a:latin typeface="Comic Sans MS"/>
                <a:ea typeface="Comic Sans MS"/>
                <a:cs typeface="Comic Sans MS"/>
                <a:sym typeface="Comic Sans MS"/>
                <a:hlinkClick r:id="rId3"/>
              </a:rPr>
              <a:t>realismo</a:t>
            </a:r>
            <a:r>
              <a:rPr b="1" sz="1400" lang="pt-BR">
                <a:solidFill>
                  <a:srgbClr val="000000"/>
                </a:solidFill>
                <a:latin typeface="Comic Sans MS"/>
                <a:ea typeface="Comic Sans MS"/>
                <a:cs typeface="Comic Sans MS"/>
                <a:sym typeface="Comic Sans MS"/>
              </a:rPr>
              <a:t> literário. Machado de Assis faz uma análise profunda e realista do ser humano, destacando suas vontades, necessidades, defeitos e qualidades. Nesta fase destaca-se as seguintes obras: Memórias Póstumas de Brás Cubas (1881), Quincas Borba (1892), Dom Casmurro (1900) e Memorial de Aires (1908).</a:t>
            </a:r>
          </a:p>
          <a:p>
            <a:pPr rtl="0">
              <a:spcBef>
                <a:spcPts val="0"/>
              </a:spcBef>
              <a:buNone/>
            </a:pPr>
            <a:r>
              <a:t/>
            </a:r>
            <a:endParaRPr b="1" sz="1400">
              <a:solidFill>
                <a:srgbClr val="000000"/>
              </a:solidFill>
              <a:latin typeface="Comic Sans MS"/>
              <a:ea typeface="Comic Sans MS"/>
              <a:cs typeface="Comic Sans MS"/>
              <a:sym typeface="Comic Sans MS"/>
            </a:endParaRPr>
          </a:p>
          <a:p>
            <a:pPr>
              <a:spcBef>
                <a:spcPts val="0"/>
              </a:spcBef>
              <a:buNone/>
            </a:pPr>
            <a:r>
              <a:rPr b="1" sz="1400" lang="pt-BR">
                <a:solidFill>
                  <a:srgbClr val="000000"/>
                </a:solidFill>
                <a:latin typeface="Comic Sans MS"/>
                <a:ea typeface="Comic Sans MS"/>
                <a:cs typeface="Comic Sans MS"/>
                <a:sym typeface="Comic Sans MS"/>
              </a:rPr>
              <a:t>  </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5" name="Shape 65"/>
        <p:cNvGrpSpPr/>
        <p:nvPr/>
      </p:nvGrpSpPr>
      <p:grpSpPr>
        <a:xfrm>
          <a:off y="0" x="0"/>
          <a:ext cy="0" cx="0"/>
          <a:chOff y="0" x="0"/>
          <a:chExt cy="0" cx="0"/>
        </a:xfrm>
      </p:grpSpPr>
      <p:sp>
        <p:nvSpPr>
          <p:cNvPr id="66" name="Shape 66"/>
          <p:cNvSpPr txBox="1"/>
          <p:nvPr>
            <p:ph idx="1" type="body"/>
          </p:nvPr>
        </p:nvSpPr>
        <p:spPr>
          <a:xfrm>
            <a:off y="0" x="0"/>
            <a:ext cy="5143499" cx="9144000"/>
          </a:xfrm>
          <a:prstGeom prst="rect">
            <a:avLst/>
          </a:prstGeom>
        </p:spPr>
        <p:txBody>
          <a:bodyPr bIns="91425" rIns="91425" lIns="91425" tIns="91425" anchor="t" anchorCtr="0">
            <a:noAutofit/>
          </a:bodyPr>
          <a:lstStyle/>
          <a:p>
            <a:pPr>
              <a:spcBef>
                <a:spcPts val="0"/>
              </a:spcBef>
              <a:buNone/>
            </a:pPr>
            <a:r>
              <a:t/>
            </a:r>
            <a:endParaRPr/>
          </a:p>
        </p:txBody>
      </p:sp>
      <p:sp>
        <p:nvSpPr>
          <p:cNvPr id="67" name="Shape 67"/>
          <p:cNvSpPr txBox="1"/>
          <p:nvPr/>
        </p:nvSpPr>
        <p:spPr>
          <a:xfrm>
            <a:off y="47500" x="47500"/>
            <a:ext cy="5046899" cx="9144000"/>
          </a:xfrm>
          <a:prstGeom prst="rect">
            <a:avLst/>
          </a:prstGeom>
          <a:noFill/>
          <a:ln>
            <a:noFill/>
          </a:ln>
        </p:spPr>
        <p:txBody>
          <a:bodyPr bIns="91425" rIns="91425" lIns="91425" tIns="91425" anchor="t" anchorCtr="0">
            <a:noAutofit/>
          </a:bodyPr>
          <a:lstStyle/>
          <a:p>
            <a:pPr>
              <a:spcBef>
                <a:spcPts val="0"/>
              </a:spcBef>
              <a:buNone/>
            </a:pPr>
            <a:r>
              <a:rPr b="1" lang="pt-BR">
                <a:latin typeface="Comic Sans MS"/>
                <a:ea typeface="Comic Sans MS"/>
                <a:cs typeface="Comic Sans MS"/>
                <a:sym typeface="Comic Sans MS"/>
              </a:rPr>
              <a:t>  Machado de Assis também escreveu contos, tais como: Missa do Galo, O Espelho e O Alienista. Escreveu diversos poemas, crônicas sobre o cotidiano, peças de teatro, críticas literárias e teatrais.Machado de Assis morreu de câncer, em sua cidade natal, no ano de 1908.</a:t>
            </a:r>
          </a:p>
        </p:txBody>
      </p:sp>
      <p:pic>
        <p:nvPicPr>
          <p:cNvPr id="68" name="Shape 68"/>
          <p:cNvPicPr preferRelativeResize="0"/>
          <p:nvPr/>
        </p:nvPicPr>
        <p:blipFill>
          <a:blip r:embed="rId3">
            <a:alphaModFix/>
          </a:blip>
          <a:stretch>
            <a:fillRect/>
          </a:stretch>
        </p:blipFill>
        <p:spPr>
          <a:xfrm>
            <a:off y="1161800" x="47500"/>
            <a:ext cy="3981700" cx="2873825"/>
          </a:xfrm>
          <a:prstGeom prst="rect">
            <a:avLst/>
          </a:prstGeom>
          <a:noFill/>
          <a:ln>
            <a:noFill/>
          </a:ln>
        </p:spPr>
      </p:pic>
      <p:sp>
        <p:nvSpPr>
          <p:cNvPr id="69" name="Shape 69"/>
          <p:cNvSpPr txBox="1"/>
          <p:nvPr/>
        </p:nvSpPr>
        <p:spPr>
          <a:xfrm>
            <a:off y="1163775" x="2921325"/>
            <a:ext cy="3883199" cx="6222599"/>
          </a:xfrm>
          <a:prstGeom prst="rect">
            <a:avLst/>
          </a:prstGeom>
          <a:noFill/>
          <a:ln>
            <a:noFill/>
          </a:ln>
        </p:spPr>
        <p:txBody>
          <a:bodyPr bIns="91425" rIns="91425" lIns="91425" tIns="91425" anchor="t" anchorCtr="0">
            <a:noAutofit/>
          </a:bodyPr>
          <a:lstStyle/>
          <a:p>
            <a:pPr rtl="0">
              <a:spcBef>
                <a:spcPts val="0"/>
              </a:spcBef>
              <a:buNone/>
            </a:pPr>
            <a:r>
              <a:rPr lang="pt-BR" i="1">
                <a:latin typeface="Comic Sans MS"/>
                <a:ea typeface="Comic Sans MS"/>
                <a:cs typeface="Comic Sans MS"/>
                <a:sym typeface="Comic Sans MS"/>
              </a:rPr>
              <a:t>Era o primeiro beijo, ao menos o primeiro de que a moça tinha </a:t>
            </a:r>
          </a:p>
          <a:p>
            <a:pPr rtl="0">
              <a:spcBef>
                <a:spcPts val="0"/>
              </a:spcBef>
              <a:buNone/>
            </a:pPr>
            <a:r>
              <a:rPr lang="pt-BR" i="1">
                <a:latin typeface="Comic Sans MS"/>
                <a:ea typeface="Comic Sans MS"/>
                <a:cs typeface="Comic Sans MS"/>
                <a:sym typeface="Comic Sans MS"/>
              </a:rPr>
              <a:t>memória. A carícia encheu-a de orgulho filial; mas a própria novidade </a:t>
            </a:r>
          </a:p>
          <a:p>
            <a:pPr rtl="0">
              <a:spcBef>
                <a:spcPts val="0"/>
              </a:spcBef>
              <a:buNone/>
            </a:pPr>
            <a:r>
              <a:rPr lang="pt-BR" i="1">
                <a:latin typeface="Comic Sans MS"/>
                <a:ea typeface="Comic Sans MS"/>
                <a:cs typeface="Comic Sans MS"/>
                <a:sym typeface="Comic Sans MS"/>
              </a:rPr>
              <a:t>dela impressionou-a mais. Eugênia não creu no que lhe dissera o pai. </a:t>
            </a:r>
          </a:p>
          <a:p>
            <a:pPr rtl="0">
              <a:spcBef>
                <a:spcPts val="0"/>
              </a:spcBef>
              <a:buNone/>
            </a:pPr>
            <a:r>
              <a:rPr lang="pt-BR" i="1">
                <a:latin typeface="Comic Sans MS"/>
                <a:ea typeface="Comic Sans MS"/>
                <a:cs typeface="Comic Sans MS"/>
                <a:sym typeface="Comic Sans MS"/>
              </a:rPr>
              <a:t>Viu-o ir sentar-se ao pé de D. Tomásia e conversarem em voz baixa. </a:t>
            </a:r>
          </a:p>
          <a:p>
            <a:pPr rtl="0">
              <a:spcBef>
                <a:spcPts val="0"/>
              </a:spcBef>
              <a:buNone/>
            </a:pPr>
            <a:r>
              <a:rPr lang="pt-BR" i="1">
                <a:latin typeface="Comic Sans MS"/>
                <a:ea typeface="Comic Sans MS"/>
                <a:cs typeface="Comic Sans MS"/>
                <a:sym typeface="Comic Sans MS"/>
              </a:rPr>
              <a:t>Aproximando-se, não interrompeu a conversa, que eles continuaram </a:t>
            </a:r>
          </a:p>
          <a:p>
            <a:pPr rtl="0">
              <a:spcBef>
                <a:spcPts val="0"/>
              </a:spcBef>
              <a:buNone/>
            </a:pPr>
            <a:r>
              <a:rPr lang="pt-BR" i="1">
                <a:latin typeface="Comic Sans MS"/>
                <a:ea typeface="Comic Sans MS"/>
                <a:cs typeface="Comic Sans MS"/>
                <a:sym typeface="Comic Sans MS"/>
              </a:rPr>
              <a:t>no mesmo tom, e versava sobre assuntos puramente domésticos. </a:t>
            </a:r>
          </a:p>
          <a:p>
            <a:pPr rtl="0">
              <a:spcBef>
                <a:spcPts val="0"/>
              </a:spcBef>
              <a:buNone/>
            </a:pPr>
            <a:r>
              <a:rPr lang="pt-BR" i="1">
                <a:latin typeface="Comic Sans MS"/>
                <a:ea typeface="Comic Sans MS"/>
                <a:cs typeface="Comic Sans MS"/>
                <a:sym typeface="Comic Sans MS"/>
              </a:rPr>
              <a:t>Percebeu-o; contudo, não ficou tranqüila. Na manhã seguinte escreveu </a:t>
            </a:r>
          </a:p>
          <a:p>
            <a:pPr rtl="0">
              <a:spcBef>
                <a:spcPts val="0"/>
              </a:spcBef>
              <a:buNone/>
            </a:pPr>
            <a:r>
              <a:rPr lang="pt-BR" i="1">
                <a:latin typeface="Comic Sans MS"/>
                <a:ea typeface="Comic Sans MS"/>
                <a:cs typeface="Comic Sans MS"/>
                <a:sym typeface="Comic Sans MS"/>
              </a:rPr>
              <a:t>um bilhete, que foi logo caminho de Andaraí. A resposta, que lhe </a:t>
            </a:r>
          </a:p>
          <a:p>
            <a:pPr rtl="0">
              <a:spcBef>
                <a:spcPts val="0"/>
              </a:spcBef>
              <a:buNone/>
            </a:pPr>
            <a:r>
              <a:rPr lang="pt-BR" i="1">
                <a:latin typeface="Comic Sans MS"/>
                <a:ea typeface="Comic Sans MS"/>
                <a:cs typeface="Comic Sans MS"/>
                <a:sym typeface="Comic Sans MS"/>
              </a:rPr>
              <a:t>chegou às mãos no momento em que provava um vestido novo, teve a </a:t>
            </a:r>
          </a:p>
          <a:p>
            <a:pPr rtl="0">
              <a:spcBef>
                <a:spcPts val="0"/>
              </a:spcBef>
              <a:buNone/>
            </a:pPr>
            <a:r>
              <a:rPr lang="pt-BR" i="1">
                <a:latin typeface="Comic Sans MS"/>
                <a:ea typeface="Comic Sans MS"/>
                <a:cs typeface="Comic Sans MS"/>
                <a:sym typeface="Comic Sans MS"/>
              </a:rPr>
              <a:t>cortesia de esperar que ela terminasse a operação. Lida finalmente, </a:t>
            </a:r>
          </a:p>
          <a:p>
            <a:pPr rtl="0">
              <a:spcBef>
                <a:spcPts val="0"/>
              </a:spcBef>
              <a:buNone/>
            </a:pPr>
            <a:r>
              <a:rPr lang="pt-BR" i="1">
                <a:latin typeface="Comic Sans MS"/>
                <a:ea typeface="Comic Sans MS"/>
                <a:cs typeface="Comic Sans MS"/>
                <a:sym typeface="Comic Sans MS"/>
              </a:rPr>
              <a:t>dissipou todos os receios da véspera. </a:t>
            </a:r>
          </a:p>
          <a:p>
            <a:pPr rtl="0">
              <a:spcBef>
                <a:spcPts val="0"/>
              </a:spcBef>
              <a:buNone/>
            </a:pPr>
            <a:r>
              <a:t/>
            </a:r>
            <a:endParaRPr>
              <a:latin typeface="Comic Sans MS"/>
              <a:ea typeface="Comic Sans MS"/>
              <a:cs typeface="Comic Sans MS"/>
              <a:sym typeface="Comic Sans MS"/>
            </a:endParaRPr>
          </a:p>
          <a:p>
            <a:pPr lvl="0" indent="-317500" marL="457200">
              <a:spcBef>
                <a:spcPts val="0"/>
              </a:spcBef>
              <a:buClr>
                <a:srgbClr val="000000"/>
              </a:buClr>
              <a:buSzPct val="100000"/>
              <a:buFont typeface="Arial"/>
              <a:buChar char="-"/>
            </a:pPr>
            <a:r>
              <a:rPr lang="pt-BR"/>
              <a:t>HELENA . </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3" name="Shape 73"/>
        <p:cNvGrpSpPr/>
        <p:nvPr/>
      </p:nvGrpSpPr>
      <p:grpSpPr>
        <a:xfrm>
          <a:off y="0" x="0"/>
          <a:ext cy="0" cx="0"/>
          <a:chOff y="0" x="0"/>
          <a:chExt cy="0" cx="0"/>
        </a:xfrm>
      </p:grpSpPr>
      <p:sp>
        <p:nvSpPr>
          <p:cNvPr id="74" name="Shape 74"/>
          <p:cNvSpPr txBox="1"/>
          <p:nvPr>
            <p:ph type="title"/>
          </p:nvPr>
        </p:nvSpPr>
        <p:spPr>
          <a:xfrm>
            <a:off y="3" x="195950"/>
            <a:ext cy="857400" cx="8229600"/>
          </a:xfrm>
          <a:prstGeom prst="rect">
            <a:avLst/>
          </a:prstGeom>
        </p:spPr>
        <p:txBody>
          <a:bodyPr bIns="91425" rIns="91425" lIns="91425" tIns="91425" anchor="b" anchorCtr="0">
            <a:noAutofit/>
          </a:bodyPr>
          <a:lstStyle/>
          <a:p>
            <a:pPr>
              <a:spcBef>
                <a:spcPts val="0"/>
              </a:spcBef>
              <a:buNone/>
            </a:pPr>
            <a:r>
              <a:rPr sz="2400" lang="pt-BR"/>
              <a:t>João Cruz e Souza</a:t>
            </a:r>
          </a:p>
        </p:txBody>
      </p:sp>
      <p:sp>
        <p:nvSpPr>
          <p:cNvPr id="75" name="Shape 75"/>
          <p:cNvSpPr txBox="1"/>
          <p:nvPr/>
        </p:nvSpPr>
        <p:spPr>
          <a:xfrm>
            <a:off y="1163775" x="11875"/>
            <a:ext cy="3979799" cx="9144000"/>
          </a:xfrm>
          <a:prstGeom prst="rect">
            <a:avLst/>
          </a:prstGeom>
          <a:noFill/>
          <a:ln>
            <a:noFill/>
          </a:ln>
        </p:spPr>
        <p:txBody>
          <a:bodyPr bIns="91425" rIns="91425" lIns="91425" tIns="91425" anchor="t" anchorCtr="0">
            <a:noAutofit/>
          </a:bodyPr>
          <a:lstStyle/>
          <a:p>
            <a:pPr>
              <a:spcBef>
                <a:spcPts val="0"/>
              </a:spcBef>
              <a:buNone/>
            </a:pPr>
            <a:r>
              <a:t/>
            </a:r>
            <a:endParaRPr/>
          </a:p>
        </p:txBody>
      </p:sp>
      <p:sp>
        <p:nvSpPr>
          <p:cNvPr id="76" name="Shape 76"/>
          <p:cNvSpPr txBox="1"/>
          <p:nvPr/>
        </p:nvSpPr>
        <p:spPr>
          <a:xfrm>
            <a:off y="1075425" x="11875"/>
            <a:ext cy="3871500" cx="9144000"/>
          </a:xfrm>
          <a:prstGeom prst="rect">
            <a:avLst/>
          </a:prstGeom>
          <a:noFill/>
          <a:ln>
            <a:noFill/>
          </a:ln>
        </p:spPr>
        <p:txBody>
          <a:bodyPr bIns="91425" rIns="91425" lIns="91425" tIns="91425" anchor="t" anchorCtr="0">
            <a:noAutofit/>
          </a:bodyPr>
          <a:lstStyle/>
          <a:p>
            <a:pPr>
              <a:spcBef>
                <a:spcPts val="0"/>
              </a:spcBef>
              <a:buNone/>
            </a:pPr>
            <a:r>
              <a:rPr lang="pt-BR">
                <a:solidFill>
                  <a:srgbClr val="252525"/>
                </a:solidFill>
                <a:latin typeface="Comic Sans MS"/>
                <a:ea typeface="Comic Sans MS"/>
                <a:cs typeface="Comic Sans MS"/>
                <a:sym typeface="Comic Sans MS"/>
              </a:rPr>
              <a:t>  Filho dos </a:t>
            </a:r>
            <a:r>
              <a:rPr lang="pt-BR">
                <a:solidFill>
                  <a:srgbClr val="0B0080"/>
                </a:solidFill>
                <a:latin typeface="Comic Sans MS"/>
                <a:ea typeface="Comic Sans MS"/>
                <a:cs typeface="Comic Sans MS"/>
                <a:sym typeface="Comic Sans MS"/>
                <a:hlinkClick r:id="rId3"/>
              </a:rPr>
              <a:t>escravos</a:t>
            </a:r>
            <a:r>
              <a:rPr lang="pt-BR">
                <a:solidFill>
                  <a:srgbClr val="252525"/>
                </a:solidFill>
                <a:latin typeface="Comic Sans MS"/>
                <a:ea typeface="Comic Sans MS"/>
                <a:cs typeface="Comic Sans MS"/>
                <a:sym typeface="Comic Sans MS"/>
              </a:rPr>
              <a:t> </a:t>
            </a:r>
            <a:r>
              <a:rPr lang="pt-BR">
                <a:solidFill>
                  <a:srgbClr val="0B0080"/>
                </a:solidFill>
                <a:latin typeface="Comic Sans MS"/>
                <a:ea typeface="Comic Sans MS"/>
                <a:cs typeface="Comic Sans MS"/>
                <a:sym typeface="Comic Sans MS"/>
                <a:hlinkClick r:id="rId4"/>
              </a:rPr>
              <a:t>alforriados</a:t>
            </a:r>
            <a:r>
              <a:rPr lang="pt-BR">
                <a:solidFill>
                  <a:srgbClr val="252525"/>
                </a:solidFill>
                <a:latin typeface="Comic Sans MS"/>
                <a:ea typeface="Comic Sans MS"/>
                <a:cs typeface="Comic Sans MS"/>
                <a:sym typeface="Comic Sans MS"/>
              </a:rPr>
              <a:t> Guilherme da Cruz, mestre-pedreiro, e Carolina Eva da Conceição, João da Cruz desde pequeno recebeu a tutela e uma educação refinada de seu ex-senhor, o marechal </a:t>
            </a:r>
            <a:r>
              <a:rPr lang="pt-BR">
                <a:solidFill>
                  <a:srgbClr val="0B0080"/>
                </a:solidFill>
                <a:latin typeface="Comic Sans MS"/>
                <a:ea typeface="Comic Sans MS"/>
                <a:cs typeface="Comic Sans MS"/>
                <a:sym typeface="Comic Sans MS"/>
                <a:hlinkClick r:id="rId5"/>
              </a:rPr>
              <a:t>Guilherme Xavier de Sousa</a:t>
            </a:r>
            <a:r>
              <a:rPr lang="pt-BR">
                <a:solidFill>
                  <a:srgbClr val="252525"/>
                </a:solidFill>
                <a:latin typeface="Comic Sans MS"/>
                <a:ea typeface="Comic Sans MS"/>
                <a:cs typeface="Comic Sans MS"/>
                <a:sym typeface="Comic Sans MS"/>
              </a:rPr>
              <a:t> - de quem adotou o nome de família, Sousa. A esposa de Guilherme Xavier de Sousa, Dona Clarinda Fagundes Xavier de Sousa, não tinha filhos, e passou a proteger e cuidar da educação de João. Aprendeu </a:t>
            </a:r>
            <a:r>
              <a:rPr lang="pt-BR">
                <a:solidFill>
                  <a:srgbClr val="0B0080"/>
                </a:solidFill>
                <a:latin typeface="Comic Sans MS"/>
                <a:ea typeface="Comic Sans MS"/>
                <a:cs typeface="Comic Sans MS"/>
                <a:sym typeface="Comic Sans MS"/>
                <a:hlinkClick r:id="rId6"/>
              </a:rPr>
              <a:t>francês</a:t>
            </a:r>
            <a:r>
              <a:rPr lang="pt-BR">
                <a:solidFill>
                  <a:srgbClr val="252525"/>
                </a:solidFill>
                <a:latin typeface="Comic Sans MS"/>
                <a:ea typeface="Comic Sans MS"/>
                <a:cs typeface="Comic Sans MS"/>
                <a:sym typeface="Comic Sans MS"/>
              </a:rPr>
              <a:t>, </a:t>
            </a:r>
            <a:r>
              <a:rPr lang="pt-BR">
                <a:solidFill>
                  <a:srgbClr val="0B0080"/>
                </a:solidFill>
                <a:latin typeface="Comic Sans MS"/>
                <a:ea typeface="Comic Sans MS"/>
                <a:cs typeface="Comic Sans MS"/>
                <a:sym typeface="Comic Sans MS"/>
                <a:hlinkClick r:id="rId7"/>
              </a:rPr>
              <a:t>latim</a:t>
            </a:r>
            <a:r>
              <a:rPr lang="pt-BR">
                <a:solidFill>
                  <a:srgbClr val="252525"/>
                </a:solidFill>
                <a:latin typeface="Comic Sans MS"/>
                <a:ea typeface="Comic Sans MS"/>
                <a:cs typeface="Comic Sans MS"/>
                <a:sym typeface="Comic Sans MS"/>
              </a:rPr>
              <a:t> e</a:t>
            </a:r>
            <a:r>
              <a:rPr lang="pt-BR">
                <a:solidFill>
                  <a:srgbClr val="0B0080"/>
                </a:solidFill>
                <a:latin typeface="Comic Sans MS"/>
                <a:ea typeface="Comic Sans MS"/>
                <a:cs typeface="Comic Sans MS"/>
                <a:sym typeface="Comic Sans MS"/>
                <a:hlinkClick r:id="rId8"/>
              </a:rPr>
              <a:t>grego</a:t>
            </a:r>
            <a:r>
              <a:rPr lang="pt-BR">
                <a:solidFill>
                  <a:srgbClr val="252525"/>
                </a:solidFill>
                <a:latin typeface="Comic Sans MS"/>
                <a:ea typeface="Comic Sans MS"/>
                <a:cs typeface="Comic Sans MS"/>
                <a:sym typeface="Comic Sans MS"/>
              </a:rPr>
              <a:t>, além de ter sido discípulo do </a:t>
            </a:r>
            <a:r>
              <a:rPr lang="pt-BR">
                <a:solidFill>
                  <a:srgbClr val="0B0080"/>
                </a:solidFill>
                <a:latin typeface="Comic Sans MS"/>
                <a:ea typeface="Comic Sans MS"/>
                <a:cs typeface="Comic Sans MS"/>
                <a:sym typeface="Comic Sans MS"/>
                <a:hlinkClick r:id="rId9"/>
              </a:rPr>
              <a:t>alemão</a:t>
            </a:r>
            <a:r>
              <a:rPr lang="pt-BR">
                <a:solidFill>
                  <a:srgbClr val="252525"/>
                </a:solidFill>
                <a:latin typeface="Comic Sans MS"/>
                <a:ea typeface="Comic Sans MS"/>
                <a:cs typeface="Comic Sans MS"/>
                <a:sym typeface="Comic Sans MS"/>
              </a:rPr>
              <a:t> </a:t>
            </a:r>
            <a:r>
              <a:rPr lang="pt-BR">
                <a:solidFill>
                  <a:srgbClr val="0B0080"/>
                </a:solidFill>
                <a:latin typeface="Comic Sans MS"/>
                <a:ea typeface="Comic Sans MS"/>
                <a:cs typeface="Comic Sans MS"/>
                <a:sym typeface="Comic Sans MS"/>
                <a:hlinkClick r:id="rId10"/>
              </a:rPr>
              <a:t>Fritz Müller</a:t>
            </a:r>
            <a:r>
              <a:rPr lang="pt-BR">
                <a:solidFill>
                  <a:srgbClr val="252525"/>
                </a:solidFill>
                <a:latin typeface="Comic Sans MS"/>
                <a:ea typeface="Comic Sans MS"/>
                <a:cs typeface="Comic Sans MS"/>
                <a:sym typeface="Comic Sans MS"/>
              </a:rPr>
              <a:t>, com quem aprendeu </a:t>
            </a:r>
            <a:r>
              <a:rPr lang="pt-BR">
                <a:solidFill>
                  <a:srgbClr val="0B0080"/>
                </a:solidFill>
                <a:latin typeface="Comic Sans MS"/>
                <a:ea typeface="Comic Sans MS"/>
                <a:cs typeface="Comic Sans MS"/>
                <a:sym typeface="Comic Sans MS"/>
                <a:hlinkClick r:id="rId11"/>
              </a:rPr>
              <a:t>Matemática</a:t>
            </a:r>
            <a:r>
              <a:rPr lang="pt-BR">
                <a:solidFill>
                  <a:srgbClr val="252525"/>
                </a:solidFill>
                <a:latin typeface="Comic Sans MS"/>
                <a:ea typeface="Comic Sans MS"/>
                <a:cs typeface="Comic Sans MS"/>
                <a:sym typeface="Comic Sans MS"/>
              </a:rPr>
              <a:t> e Ciências Naturais.Em </a:t>
            </a:r>
            <a:r>
              <a:rPr lang="pt-BR">
                <a:solidFill>
                  <a:srgbClr val="0B0080"/>
                </a:solidFill>
                <a:latin typeface="Comic Sans MS"/>
                <a:ea typeface="Comic Sans MS"/>
                <a:cs typeface="Comic Sans MS"/>
                <a:sym typeface="Comic Sans MS"/>
                <a:hlinkClick r:id="rId12"/>
              </a:rPr>
              <a:t>1881</a:t>
            </a:r>
            <a:r>
              <a:rPr lang="pt-BR">
                <a:solidFill>
                  <a:srgbClr val="252525"/>
                </a:solidFill>
                <a:latin typeface="Comic Sans MS"/>
                <a:ea typeface="Comic Sans MS"/>
                <a:cs typeface="Comic Sans MS"/>
                <a:sym typeface="Comic Sans MS"/>
              </a:rPr>
              <a:t>, dirigiu o jornal </a:t>
            </a:r>
            <a:r>
              <a:rPr lang="pt-BR">
                <a:solidFill>
                  <a:srgbClr val="A55858"/>
                </a:solidFill>
                <a:latin typeface="Comic Sans MS"/>
                <a:ea typeface="Comic Sans MS"/>
                <a:cs typeface="Comic Sans MS"/>
                <a:sym typeface="Comic Sans MS"/>
                <a:hlinkClick r:id="rId13"/>
              </a:rPr>
              <a:t>Tribuna Popular</a:t>
            </a:r>
            <a:r>
              <a:rPr lang="pt-BR">
                <a:solidFill>
                  <a:srgbClr val="252525"/>
                </a:solidFill>
                <a:latin typeface="Comic Sans MS"/>
                <a:ea typeface="Comic Sans MS"/>
                <a:cs typeface="Comic Sans MS"/>
                <a:sym typeface="Comic Sans MS"/>
              </a:rPr>
              <a:t>, no qual combateu a </a:t>
            </a:r>
            <a:r>
              <a:rPr lang="pt-BR">
                <a:solidFill>
                  <a:srgbClr val="0B0080"/>
                </a:solidFill>
                <a:latin typeface="Comic Sans MS"/>
                <a:ea typeface="Comic Sans MS"/>
                <a:cs typeface="Comic Sans MS"/>
                <a:sym typeface="Comic Sans MS"/>
                <a:hlinkClick r:id="rId14"/>
              </a:rPr>
              <a:t>escravidão</a:t>
            </a:r>
            <a:r>
              <a:rPr lang="pt-BR">
                <a:solidFill>
                  <a:srgbClr val="252525"/>
                </a:solidFill>
                <a:latin typeface="Comic Sans MS"/>
                <a:ea typeface="Comic Sans MS"/>
                <a:cs typeface="Comic Sans MS"/>
                <a:sym typeface="Comic Sans MS"/>
              </a:rPr>
              <a:t> e o </a:t>
            </a:r>
            <a:r>
              <a:rPr lang="pt-BR">
                <a:solidFill>
                  <a:srgbClr val="0B0080"/>
                </a:solidFill>
                <a:latin typeface="Comic Sans MS"/>
                <a:ea typeface="Comic Sans MS"/>
                <a:cs typeface="Comic Sans MS"/>
                <a:sym typeface="Comic Sans MS"/>
                <a:hlinkClick r:id="rId15"/>
              </a:rPr>
              <a:t>preconceito racial</a:t>
            </a:r>
            <a:r>
              <a:rPr lang="pt-BR">
                <a:solidFill>
                  <a:srgbClr val="252525"/>
                </a:solidFill>
                <a:latin typeface="Comic Sans MS"/>
                <a:ea typeface="Comic Sans MS"/>
                <a:cs typeface="Comic Sans MS"/>
                <a:sym typeface="Comic Sans MS"/>
              </a:rPr>
              <a:t>. Em </a:t>
            </a:r>
            <a:r>
              <a:rPr lang="pt-BR">
                <a:solidFill>
                  <a:srgbClr val="0B0080"/>
                </a:solidFill>
                <a:latin typeface="Comic Sans MS"/>
                <a:ea typeface="Comic Sans MS"/>
                <a:cs typeface="Comic Sans MS"/>
                <a:sym typeface="Comic Sans MS"/>
                <a:hlinkClick r:id="rId16"/>
              </a:rPr>
              <a:t>1883</a:t>
            </a:r>
            <a:r>
              <a:rPr lang="pt-BR">
                <a:solidFill>
                  <a:srgbClr val="252525"/>
                </a:solidFill>
                <a:latin typeface="Comic Sans MS"/>
                <a:ea typeface="Comic Sans MS"/>
                <a:cs typeface="Comic Sans MS"/>
                <a:sym typeface="Comic Sans MS"/>
              </a:rPr>
              <a:t>, foi recusado como promotor de </a:t>
            </a:r>
            <a:r>
              <a:rPr lang="pt-BR">
                <a:solidFill>
                  <a:srgbClr val="0B0080"/>
                </a:solidFill>
                <a:latin typeface="Comic Sans MS"/>
                <a:ea typeface="Comic Sans MS"/>
                <a:cs typeface="Comic Sans MS"/>
                <a:sym typeface="Comic Sans MS"/>
                <a:hlinkClick r:id="rId17"/>
              </a:rPr>
              <a:t>Laguna</a:t>
            </a:r>
            <a:r>
              <a:rPr lang="pt-BR">
                <a:solidFill>
                  <a:srgbClr val="252525"/>
                </a:solidFill>
                <a:latin typeface="Comic Sans MS"/>
                <a:ea typeface="Comic Sans MS"/>
                <a:cs typeface="Comic Sans MS"/>
                <a:sym typeface="Comic Sans MS"/>
              </a:rPr>
              <a:t> por ser negro. Em </a:t>
            </a:r>
            <a:r>
              <a:rPr lang="pt-BR">
                <a:solidFill>
                  <a:srgbClr val="0B0080"/>
                </a:solidFill>
                <a:latin typeface="Comic Sans MS"/>
                <a:ea typeface="Comic Sans MS"/>
                <a:cs typeface="Comic Sans MS"/>
                <a:sym typeface="Comic Sans MS"/>
                <a:hlinkClick r:id="rId18"/>
              </a:rPr>
              <a:t>1885</a:t>
            </a:r>
            <a:r>
              <a:rPr lang="pt-BR">
                <a:solidFill>
                  <a:srgbClr val="252525"/>
                </a:solidFill>
                <a:latin typeface="Comic Sans MS"/>
                <a:ea typeface="Comic Sans MS"/>
                <a:cs typeface="Comic Sans MS"/>
                <a:sym typeface="Comic Sans MS"/>
              </a:rPr>
              <a:t> lançou o primeiro livro, </a:t>
            </a:r>
            <a:r>
              <a:rPr lang="pt-BR" i="1">
                <a:solidFill>
                  <a:srgbClr val="252525"/>
                </a:solidFill>
                <a:latin typeface="Comic Sans MS"/>
                <a:ea typeface="Comic Sans MS"/>
                <a:cs typeface="Comic Sans MS"/>
                <a:sym typeface="Comic Sans MS"/>
              </a:rPr>
              <a:t>Tropos e Fantasias</a:t>
            </a:r>
            <a:r>
              <a:rPr lang="pt-BR">
                <a:solidFill>
                  <a:srgbClr val="252525"/>
                </a:solidFill>
                <a:latin typeface="Comic Sans MS"/>
                <a:ea typeface="Comic Sans MS"/>
                <a:cs typeface="Comic Sans MS"/>
                <a:sym typeface="Comic Sans MS"/>
              </a:rPr>
              <a:t> em parceria com </a:t>
            </a:r>
            <a:r>
              <a:rPr lang="pt-BR">
                <a:solidFill>
                  <a:srgbClr val="0B0080"/>
                </a:solidFill>
                <a:latin typeface="Comic Sans MS"/>
                <a:ea typeface="Comic Sans MS"/>
                <a:cs typeface="Comic Sans MS"/>
                <a:sym typeface="Comic Sans MS"/>
                <a:hlinkClick r:id="rId19"/>
              </a:rPr>
              <a:t>Virgílio Várzea</a:t>
            </a:r>
            <a:r>
              <a:rPr lang="pt-BR">
                <a:solidFill>
                  <a:srgbClr val="252525"/>
                </a:solidFill>
                <a:latin typeface="Comic Sans MS"/>
                <a:ea typeface="Comic Sans MS"/>
                <a:cs typeface="Comic Sans MS"/>
                <a:sym typeface="Comic Sans MS"/>
              </a:rPr>
              <a:t>. Cinco anos depois foi para o </a:t>
            </a:r>
            <a:r>
              <a:rPr lang="pt-BR">
                <a:solidFill>
                  <a:srgbClr val="0B0080"/>
                </a:solidFill>
                <a:latin typeface="Comic Sans MS"/>
                <a:ea typeface="Comic Sans MS"/>
                <a:cs typeface="Comic Sans MS"/>
                <a:sym typeface="Comic Sans MS"/>
                <a:hlinkClick r:id="rId20"/>
              </a:rPr>
              <a:t>Rio de Janeiro</a:t>
            </a:r>
            <a:r>
              <a:rPr lang="pt-BR">
                <a:solidFill>
                  <a:srgbClr val="252525"/>
                </a:solidFill>
                <a:latin typeface="Comic Sans MS"/>
                <a:ea typeface="Comic Sans MS"/>
                <a:cs typeface="Comic Sans MS"/>
                <a:sym typeface="Comic Sans MS"/>
              </a:rPr>
              <a:t>, onde trabalhou como </a:t>
            </a:r>
            <a:r>
              <a:rPr lang="pt-BR">
                <a:solidFill>
                  <a:srgbClr val="0B0080"/>
                </a:solidFill>
                <a:latin typeface="Comic Sans MS"/>
                <a:ea typeface="Comic Sans MS"/>
                <a:cs typeface="Comic Sans MS"/>
                <a:sym typeface="Comic Sans MS"/>
                <a:hlinkClick r:id="rId21"/>
              </a:rPr>
              <a:t>arquivista</a:t>
            </a:r>
            <a:r>
              <a:rPr lang="pt-BR">
                <a:solidFill>
                  <a:srgbClr val="252525"/>
                </a:solidFill>
                <a:latin typeface="Comic Sans MS"/>
                <a:ea typeface="Comic Sans MS"/>
                <a:cs typeface="Comic Sans MS"/>
                <a:sym typeface="Comic Sans MS"/>
              </a:rPr>
              <a:t> na </a:t>
            </a:r>
            <a:r>
              <a:rPr lang="pt-BR">
                <a:solidFill>
                  <a:srgbClr val="0B0080"/>
                </a:solidFill>
                <a:latin typeface="Comic Sans MS"/>
                <a:ea typeface="Comic Sans MS"/>
                <a:cs typeface="Comic Sans MS"/>
                <a:sym typeface="Comic Sans MS"/>
                <a:hlinkClick r:id="rId22"/>
              </a:rPr>
              <a:t>Estrada de Ferro Central do Brasil</a:t>
            </a:r>
            <a:r>
              <a:rPr lang="pt-BR">
                <a:solidFill>
                  <a:srgbClr val="252525"/>
                </a:solidFill>
                <a:latin typeface="Comic Sans MS"/>
                <a:ea typeface="Comic Sans MS"/>
                <a:cs typeface="Comic Sans MS"/>
                <a:sym typeface="Comic Sans MS"/>
              </a:rPr>
              <a:t>, colaborando também com o jornal </a:t>
            </a:r>
            <a:r>
              <a:rPr lang="pt-BR">
                <a:solidFill>
                  <a:srgbClr val="0B0080"/>
                </a:solidFill>
                <a:latin typeface="Comic Sans MS"/>
                <a:ea typeface="Comic Sans MS"/>
                <a:cs typeface="Comic Sans MS"/>
                <a:sym typeface="Comic Sans MS"/>
                <a:hlinkClick r:id="rId23"/>
              </a:rPr>
              <a:t>Folha Popular</a:t>
            </a:r>
            <a:r>
              <a:rPr lang="pt-BR">
                <a:solidFill>
                  <a:srgbClr val="252525"/>
                </a:solidFill>
                <a:latin typeface="Comic Sans MS"/>
                <a:ea typeface="Comic Sans MS"/>
                <a:cs typeface="Comic Sans MS"/>
                <a:sym typeface="Comic Sans MS"/>
              </a:rPr>
              <a:t>. Em fevereiro de </a:t>
            </a:r>
            <a:r>
              <a:rPr lang="pt-BR">
                <a:solidFill>
                  <a:srgbClr val="0B0080"/>
                </a:solidFill>
                <a:latin typeface="Comic Sans MS"/>
                <a:ea typeface="Comic Sans MS"/>
                <a:cs typeface="Comic Sans MS"/>
                <a:sym typeface="Comic Sans MS"/>
                <a:hlinkClick r:id="rId24"/>
              </a:rPr>
              <a:t>1893</a:t>
            </a:r>
            <a:r>
              <a:rPr lang="pt-BR">
                <a:solidFill>
                  <a:srgbClr val="252525"/>
                </a:solidFill>
                <a:latin typeface="Comic Sans MS"/>
                <a:ea typeface="Comic Sans MS"/>
                <a:cs typeface="Comic Sans MS"/>
                <a:sym typeface="Comic Sans MS"/>
              </a:rPr>
              <a:t>, publica </a:t>
            </a:r>
            <a:r>
              <a:rPr lang="pt-BR" i="1">
                <a:solidFill>
                  <a:srgbClr val="252525"/>
                </a:solidFill>
                <a:latin typeface="Comic Sans MS"/>
                <a:ea typeface="Comic Sans MS"/>
                <a:cs typeface="Comic Sans MS"/>
                <a:sym typeface="Comic Sans MS"/>
              </a:rPr>
              <a:t>Missal</a:t>
            </a:r>
            <a:r>
              <a:rPr lang="pt-BR">
                <a:solidFill>
                  <a:srgbClr val="252525"/>
                </a:solidFill>
                <a:latin typeface="Comic Sans MS"/>
                <a:ea typeface="Comic Sans MS"/>
                <a:cs typeface="Comic Sans MS"/>
                <a:sym typeface="Comic Sans MS"/>
              </a:rPr>
              <a:t> (</a:t>
            </a:r>
            <a:r>
              <a:rPr lang="pt-BR">
                <a:solidFill>
                  <a:srgbClr val="0B0080"/>
                </a:solidFill>
                <a:latin typeface="Comic Sans MS"/>
                <a:ea typeface="Comic Sans MS"/>
                <a:cs typeface="Comic Sans MS"/>
                <a:sym typeface="Comic Sans MS"/>
                <a:hlinkClick r:id="rId25"/>
              </a:rPr>
              <a:t>prosa poética</a:t>
            </a:r>
            <a:r>
              <a:rPr lang="pt-BR">
                <a:solidFill>
                  <a:srgbClr val="252525"/>
                </a:solidFill>
                <a:latin typeface="Comic Sans MS"/>
                <a:ea typeface="Comic Sans MS"/>
                <a:cs typeface="Comic Sans MS"/>
                <a:sym typeface="Comic Sans MS"/>
              </a:rPr>
              <a:t> </a:t>
            </a:r>
            <a:r>
              <a:rPr lang="pt-BR">
                <a:solidFill>
                  <a:srgbClr val="0B0080"/>
                </a:solidFill>
                <a:latin typeface="Comic Sans MS"/>
                <a:ea typeface="Comic Sans MS"/>
                <a:cs typeface="Comic Sans MS"/>
                <a:sym typeface="Comic Sans MS"/>
                <a:hlinkClick r:id="rId26"/>
              </a:rPr>
              <a:t>baudelairiana</a:t>
            </a:r>
            <a:r>
              <a:rPr lang="pt-BR">
                <a:solidFill>
                  <a:srgbClr val="252525"/>
                </a:solidFill>
                <a:latin typeface="Comic Sans MS"/>
                <a:ea typeface="Comic Sans MS"/>
                <a:cs typeface="Comic Sans MS"/>
                <a:sym typeface="Comic Sans MS"/>
              </a:rPr>
              <a:t>) e em agosto, </a:t>
            </a:r>
            <a:r>
              <a:rPr lang="pt-BR" i="1">
                <a:solidFill>
                  <a:srgbClr val="252525"/>
                </a:solidFill>
                <a:latin typeface="Comic Sans MS"/>
                <a:ea typeface="Comic Sans MS"/>
                <a:cs typeface="Comic Sans MS"/>
                <a:sym typeface="Comic Sans MS"/>
              </a:rPr>
              <a:t>Broquéis</a:t>
            </a:r>
            <a:r>
              <a:rPr lang="pt-BR">
                <a:solidFill>
                  <a:srgbClr val="252525"/>
                </a:solidFill>
                <a:latin typeface="Comic Sans MS"/>
                <a:ea typeface="Comic Sans MS"/>
                <a:cs typeface="Comic Sans MS"/>
                <a:sym typeface="Comic Sans MS"/>
              </a:rPr>
              <a:t> (poesia), dando início ao </a:t>
            </a:r>
            <a:r>
              <a:rPr lang="pt-BR">
                <a:solidFill>
                  <a:srgbClr val="0B0080"/>
                </a:solidFill>
                <a:latin typeface="Comic Sans MS"/>
                <a:ea typeface="Comic Sans MS"/>
                <a:cs typeface="Comic Sans MS"/>
                <a:sym typeface="Comic Sans MS"/>
                <a:hlinkClick r:id="rId27"/>
              </a:rPr>
              <a:t>Simbolismo</a:t>
            </a:r>
            <a:r>
              <a:rPr lang="pt-BR">
                <a:solidFill>
                  <a:srgbClr val="252525"/>
                </a:solidFill>
                <a:latin typeface="Comic Sans MS"/>
                <a:ea typeface="Comic Sans MS"/>
                <a:cs typeface="Comic Sans MS"/>
                <a:sym typeface="Comic Sans MS"/>
              </a:rPr>
              <a:t> no Brasil que se estende até 1922. Em novembro desse mesmo ano casou-se com Gavita Gonçalves, também negra, com quem teve quatro filhos, todos mortos prematuramente por </a:t>
            </a:r>
            <a:r>
              <a:rPr lang="pt-BR">
                <a:solidFill>
                  <a:srgbClr val="0B0080"/>
                </a:solidFill>
                <a:latin typeface="Comic Sans MS"/>
                <a:ea typeface="Comic Sans MS"/>
                <a:cs typeface="Comic Sans MS"/>
                <a:sym typeface="Comic Sans MS"/>
                <a:hlinkClick r:id="rId28"/>
              </a:rPr>
              <a:t>tuberculose</a:t>
            </a:r>
            <a:r>
              <a:rPr lang="pt-BR">
                <a:solidFill>
                  <a:srgbClr val="252525"/>
                </a:solidFill>
                <a:latin typeface="Comic Sans MS"/>
                <a:ea typeface="Comic Sans MS"/>
                <a:cs typeface="Comic Sans MS"/>
                <a:sym typeface="Comic Sans MS"/>
              </a:rPr>
              <a:t>, levando-a à </a:t>
            </a:r>
            <a:r>
              <a:rPr lang="pt-BR">
                <a:solidFill>
                  <a:srgbClr val="0B0080"/>
                </a:solidFill>
                <a:latin typeface="Comic Sans MS"/>
                <a:ea typeface="Comic Sans MS"/>
                <a:cs typeface="Comic Sans MS"/>
                <a:sym typeface="Comic Sans MS"/>
                <a:hlinkClick r:id="rId29"/>
              </a:rPr>
              <a:t>loucura</a:t>
            </a:r>
            <a:r>
              <a:rPr lang="pt-BR">
                <a:solidFill>
                  <a:srgbClr val="252525"/>
                </a:solidFill>
                <a:latin typeface="Comic Sans MS"/>
                <a:ea typeface="Comic Sans MS"/>
                <a:cs typeface="Comic Sans MS"/>
                <a:sym typeface="Comic Sans MS"/>
              </a:rPr>
              <a:t>.</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0" name="Shape 80"/>
        <p:cNvGrpSpPr/>
        <p:nvPr/>
      </p:nvGrpSpPr>
      <p:grpSpPr>
        <a:xfrm>
          <a:off y="0" x="0"/>
          <a:ext cy="0" cx="0"/>
          <a:chOff y="0" x="0"/>
          <a:chExt cy="0" cx="0"/>
        </a:xfrm>
      </p:grpSpPr>
      <p:pic>
        <p:nvPicPr>
          <p:cNvPr id="81" name="Shape 81"/>
          <p:cNvPicPr preferRelativeResize="0"/>
          <p:nvPr/>
        </p:nvPicPr>
        <p:blipFill>
          <a:blip r:embed="rId3">
            <a:alphaModFix/>
          </a:blip>
          <a:stretch>
            <a:fillRect/>
          </a:stretch>
        </p:blipFill>
        <p:spPr>
          <a:xfrm>
            <a:off y="1230400" x="47525"/>
            <a:ext cy="3913100" cx="2731324"/>
          </a:xfrm>
          <a:prstGeom prst="rect">
            <a:avLst/>
          </a:prstGeom>
          <a:noFill/>
          <a:ln>
            <a:noFill/>
          </a:ln>
        </p:spPr>
      </p:pic>
      <p:sp>
        <p:nvSpPr>
          <p:cNvPr id="82" name="Shape 82"/>
          <p:cNvSpPr txBox="1"/>
          <p:nvPr/>
        </p:nvSpPr>
        <p:spPr>
          <a:xfrm>
            <a:off y="1211275" x="2850075"/>
            <a:ext cy="3913199" cx="6294000"/>
          </a:xfrm>
          <a:prstGeom prst="rect">
            <a:avLst/>
          </a:prstGeom>
          <a:noFill/>
          <a:ln>
            <a:noFill/>
          </a:ln>
        </p:spPr>
        <p:txBody>
          <a:bodyPr bIns="91425" rIns="91425" lIns="91425" tIns="91425" anchor="t" anchorCtr="0">
            <a:noAutofit/>
          </a:bodyPr>
          <a:lstStyle/>
          <a:p>
            <a:pPr rtl="0">
              <a:lnSpc>
                <a:spcPct val="115000"/>
              </a:lnSpc>
              <a:spcBef>
                <a:spcPts val="0"/>
              </a:spcBef>
              <a:buNone/>
            </a:pPr>
            <a:r>
              <a:t/>
            </a:r>
            <a:endParaRPr b="1" i="1">
              <a:latin typeface="Comic Sans MS"/>
              <a:ea typeface="Comic Sans MS"/>
              <a:cs typeface="Comic Sans MS"/>
              <a:sym typeface="Comic Sans MS"/>
            </a:endParaRPr>
          </a:p>
          <a:p>
            <a:pPr rtl="0">
              <a:lnSpc>
                <a:spcPct val="115000"/>
              </a:lnSpc>
              <a:spcBef>
                <a:spcPts val="0"/>
              </a:spcBef>
              <a:buNone/>
            </a:pPr>
            <a:r>
              <a:t/>
            </a:r>
            <a:endParaRPr b="1" i="1">
              <a:latin typeface="Comic Sans MS"/>
              <a:ea typeface="Comic Sans MS"/>
              <a:cs typeface="Comic Sans MS"/>
              <a:sym typeface="Comic Sans MS"/>
            </a:endParaRPr>
          </a:p>
          <a:p>
            <a:pPr rtl="0">
              <a:lnSpc>
                <a:spcPct val="115000"/>
              </a:lnSpc>
              <a:spcBef>
                <a:spcPts val="0"/>
              </a:spcBef>
              <a:buNone/>
            </a:pPr>
            <a:r>
              <a:t/>
            </a:r>
            <a:endParaRPr b="1" i="1">
              <a:latin typeface="Comic Sans MS"/>
              <a:ea typeface="Comic Sans MS"/>
              <a:cs typeface="Comic Sans MS"/>
              <a:sym typeface="Comic Sans MS"/>
            </a:endParaRPr>
          </a:p>
          <a:p>
            <a:pPr rtl="0">
              <a:lnSpc>
                <a:spcPct val="115000"/>
              </a:lnSpc>
              <a:spcBef>
                <a:spcPts val="0"/>
              </a:spcBef>
              <a:buNone/>
            </a:pPr>
            <a:r>
              <a:t/>
            </a:r>
            <a:endParaRPr b="1" i="1">
              <a:latin typeface="Comic Sans MS"/>
              <a:ea typeface="Comic Sans MS"/>
              <a:cs typeface="Comic Sans MS"/>
              <a:sym typeface="Comic Sans MS"/>
            </a:endParaRPr>
          </a:p>
          <a:p>
            <a:pPr rtl="0">
              <a:lnSpc>
                <a:spcPct val="115000"/>
              </a:lnSpc>
              <a:spcBef>
                <a:spcPts val="0"/>
              </a:spcBef>
              <a:buNone/>
            </a:pPr>
            <a:r>
              <a:t/>
            </a:r>
            <a:endParaRPr b="1" i="1">
              <a:latin typeface="Comic Sans MS"/>
              <a:ea typeface="Comic Sans MS"/>
              <a:cs typeface="Comic Sans MS"/>
              <a:sym typeface="Comic Sans MS"/>
            </a:endParaRPr>
          </a:p>
          <a:p>
            <a:pPr rtl="0">
              <a:lnSpc>
                <a:spcPct val="115000"/>
              </a:lnSpc>
              <a:spcBef>
                <a:spcPts val="0"/>
              </a:spcBef>
              <a:buNone/>
            </a:pPr>
            <a:r>
              <a:rPr b="1" lang="pt-BR" i="1">
                <a:latin typeface="Comic Sans MS"/>
                <a:ea typeface="Comic Sans MS"/>
                <a:cs typeface="Comic Sans MS"/>
                <a:sym typeface="Comic Sans MS"/>
              </a:rPr>
              <a:t>Ó Alma doce e triste e palpitante! que cítaras soluçam solitárias pelas Regiões longínquas, visionárias do Teu Sonho secretoe fascinante!    - ALMA SOLITÁRIA </a:t>
            </a:r>
          </a:p>
          <a:p>
            <a:pPr>
              <a:spcBef>
                <a:spcPts val="0"/>
              </a:spcBef>
              <a:buNone/>
            </a:pPr>
            <a:r>
              <a:t/>
            </a:r>
            <a:endParaRP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6" name="Shape 86"/>
        <p:cNvGrpSpPr/>
        <p:nvPr/>
      </p:nvGrpSpPr>
      <p:grpSpPr>
        <a:xfrm>
          <a:off y="0" x="0"/>
          <a:ext cy="0" cx="0"/>
          <a:chOff y="0" x="0"/>
          <a:chExt cy="0" cx="0"/>
        </a:xfrm>
      </p:grpSpPr>
      <p:sp>
        <p:nvSpPr>
          <p:cNvPr id="87" name="Shape 87"/>
          <p:cNvSpPr txBox="1"/>
          <p:nvPr>
            <p:ph type="title"/>
          </p:nvPr>
        </p:nvSpPr>
        <p:spPr>
          <a:xfrm>
            <a:off y="3" x="77175"/>
            <a:ext cy="857400" cx="8229600"/>
          </a:xfrm>
          <a:prstGeom prst="rect">
            <a:avLst/>
          </a:prstGeom>
        </p:spPr>
        <p:txBody>
          <a:bodyPr bIns="91425" rIns="91425" lIns="91425" tIns="91425" anchor="b" anchorCtr="0">
            <a:noAutofit/>
          </a:bodyPr>
          <a:lstStyle/>
          <a:p>
            <a:pPr>
              <a:spcBef>
                <a:spcPts val="0"/>
              </a:spcBef>
              <a:buNone/>
            </a:pPr>
            <a:r>
              <a:rPr sz="2400" lang="pt-BR"/>
              <a:t>Pixinguinha </a:t>
            </a:r>
          </a:p>
        </p:txBody>
      </p:sp>
      <p:sp>
        <p:nvSpPr>
          <p:cNvPr id="88" name="Shape 88"/>
          <p:cNvSpPr txBox="1"/>
          <p:nvPr/>
        </p:nvSpPr>
        <p:spPr>
          <a:xfrm>
            <a:off y="1140025" x="23750"/>
            <a:ext cy="4003499" cx="9144000"/>
          </a:xfrm>
          <a:prstGeom prst="rect">
            <a:avLst/>
          </a:prstGeom>
          <a:noFill/>
          <a:ln>
            <a:noFill/>
          </a:ln>
        </p:spPr>
        <p:txBody>
          <a:bodyPr bIns="91425" rIns="91425" lIns="91425" tIns="91425" anchor="t" anchorCtr="0">
            <a:noAutofit/>
          </a:bodyPr>
          <a:lstStyle/>
          <a:p>
            <a:pPr>
              <a:spcBef>
                <a:spcPts val="0"/>
              </a:spcBef>
              <a:buNone/>
            </a:pPr>
            <a:r>
              <a:rPr b="1" lang="pt-BR">
                <a:latin typeface="Comic Sans MS"/>
                <a:ea typeface="Comic Sans MS"/>
                <a:cs typeface="Comic Sans MS"/>
                <a:sym typeface="Comic Sans MS"/>
              </a:rPr>
              <a:t>  Alfredo da Rocha Viana Filho foi compositor, arranjador,flautista e saxofonista brasileiro. É considerado um dos mais importantes compositores da MPB</a:t>
            </a:r>
            <a:r>
              <a:rPr lang="pt-BR"/>
              <a:t>. </a:t>
            </a:r>
            <a:r>
              <a:rPr b="1" lang="pt-BR">
                <a:latin typeface="Comic Sans MS"/>
                <a:ea typeface="Comic Sans MS"/>
                <a:cs typeface="Comic Sans MS"/>
                <a:sym typeface="Comic Sans MS"/>
              </a:rPr>
              <a:t>Pixinguinha nasceu na cidade do Rio de Janeiro em 23 de abril de 1897. Morreu na cidade do Rio em 17 de Janeiro de 1973. É comemorado em 23 de abril o Dia Nacional do Choro. A data de nascimento de Pixinguinha é uma homenagem a este grande representante da música brasileira. </a:t>
            </a:r>
          </a:p>
        </p:txBody>
      </p:sp>
      <p:pic>
        <p:nvPicPr>
          <p:cNvPr id="89" name="Shape 89"/>
          <p:cNvPicPr preferRelativeResize="0"/>
          <p:nvPr/>
        </p:nvPicPr>
        <p:blipFill>
          <a:blip r:embed="rId3">
            <a:alphaModFix/>
          </a:blip>
          <a:stretch>
            <a:fillRect/>
          </a:stretch>
        </p:blipFill>
        <p:spPr>
          <a:xfrm>
            <a:off y="2364675" x="77175"/>
            <a:ext cy="2707574" cx="2183525"/>
          </a:xfrm>
          <a:prstGeom prst="rect">
            <a:avLst/>
          </a:prstGeom>
          <a:noFill/>
          <a:ln>
            <a:noFill/>
          </a:ln>
        </p:spPr>
      </p:pic>
      <p:sp>
        <p:nvSpPr>
          <p:cNvPr id="90" name="Shape 90"/>
          <p:cNvSpPr txBox="1"/>
          <p:nvPr/>
        </p:nvSpPr>
        <p:spPr>
          <a:xfrm>
            <a:off y="2363200" x="2303825"/>
            <a:ext cy="2707499" cx="6756900"/>
          </a:xfrm>
          <a:prstGeom prst="rect">
            <a:avLst/>
          </a:prstGeom>
          <a:noFill/>
          <a:ln>
            <a:noFill/>
          </a:ln>
        </p:spPr>
        <p:txBody>
          <a:bodyPr bIns="91425" rIns="91425" lIns="91425" tIns="91425" anchor="t" anchorCtr="0">
            <a:noAutofit/>
          </a:bodyPr>
          <a:lstStyle/>
          <a:p>
            <a:pPr rtl="0">
              <a:spcBef>
                <a:spcPts val="0"/>
              </a:spcBef>
              <a:buNone/>
            </a:pPr>
            <a:r>
              <a:rPr b="1" lang="pt-BR" i="1">
                <a:latin typeface="Comic Sans MS"/>
                <a:ea typeface="Comic Sans MS"/>
                <a:cs typeface="Comic Sans MS"/>
                <a:sym typeface="Comic Sans MS"/>
              </a:rPr>
              <a:t> </a:t>
            </a:r>
          </a:p>
          <a:p>
            <a:pPr rtl="0">
              <a:spcBef>
                <a:spcPts val="0"/>
              </a:spcBef>
              <a:buNone/>
            </a:pPr>
            <a:r>
              <a:t/>
            </a:r>
            <a:endParaRPr b="1" i="1">
              <a:latin typeface="Comic Sans MS"/>
              <a:ea typeface="Comic Sans MS"/>
              <a:cs typeface="Comic Sans MS"/>
              <a:sym typeface="Comic Sans MS"/>
            </a:endParaRPr>
          </a:p>
          <a:p>
            <a:pPr rtl="0">
              <a:spcBef>
                <a:spcPts val="0"/>
              </a:spcBef>
              <a:buNone/>
            </a:pPr>
            <a:r>
              <a:rPr b="1" lang="pt-BR" i="1">
                <a:latin typeface="Comic Sans MS"/>
                <a:ea typeface="Comic Sans MS"/>
                <a:cs typeface="Comic Sans MS"/>
                <a:sym typeface="Comic Sans MS"/>
              </a:rPr>
              <a:t>Meu coração, não sei por quê</a:t>
            </a:r>
          </a:p>
          <a:p>
            <a:pPr rtl="0">
              <a:spcBef>
                <a:spcPts val="0"/>
              </a:spcBef>
              <a:buNone/>
            </a:pPr>
            <a:r>
              <a:rPr b="1" lang="pt-BR" i="1">
                <a:latin typeface="Comic Sans MS"/>
                <a:ea typeface="Comic Sans MS"/>
                <a:cs typeface="Comic Sans MS"/>
                <a:sym typeface="Comic Sans MS"/>
              </a:rPr>
              <a:t>Bate feliz quando te vê</a:t>
            </a:r>
          </a:p>
          <a:p>
            <a:pPr rtl="0">
              <a:spcBef>
                <a:spcPts val="0"/>
              </a:spcBef>
              <a:buNone/>
            </a:pPr>
            <a:r>
              <a:rPr b="1" lang="pt-BR" i="1">
                <a:latin typeface="Comic Sans MS"/>
                <a:ea typeface="Comic Sans MS"/>
                <a:cs typeface="Comic Sans MS"/>
                <a:sym typeface="Comic Sans MS"/>
              </a:rPr>
              <a:t>E os meus olhos ficam sorrindo</a:t>
            </a:r>
          </a:p>
          <a:p>
            <a:pPr rtl="0">
              <a:spcBef>
                <a:spcPts val="0"/>
              </a:spcBef>
              <a:buNone/>
            </a:pPr>
            <a:r>
              <a:rPr b="1" lang="pt-BR" i="1">
                <a:latin typeface="Comic Sans MS"/>
                <a:ea typeface="Comic Sans MS"/>
                <a:cs typeface="Comic Sans MS"/>
                <a:sym typeface="Comic Sans MS"/>
              </a:rPr>
              <a:t>E pelas ruas vão te seguindo</a:t>
            </a:r>
          </a:p>
          <a:p>
            <a:pPr>
              <a:spcBef>
                <a:spcPts val="0"/>
              </a:spcBef>
              <a:buNone/>
            </a:pPr>
            <a:r>
              <a:rPr b="1" lang="pt-BR" i="1">
                <a:latin typeface="Comic Sans MS"/>
                <a:ea typeface="Comic Sans MS"/>
                <a:cs typeface="Comic Sans MS"/>
                <a:sym typeface="Comic Sans MS"/>
              </a:rPr>
              <a:t>Mas mesmo assim foges de mim.      - CARINHOSO </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name="khaki">
  <a:themeElements>
    <a:clrScheme name="Custom 349">
      <a:dk1>
        <a:srgbClr val="262626"/>
      </a:dk1>
      <a:lt1>
        <a:srgbClr val="E6D6BD"/>
      </a:lt1>
      <a:dk2>
        <a:srgbClr val="535353"/>
      </a:dk2>
      <a:lt2>
        <a:srgbClr val="B4AD9E"/>
      </a:lt2>
      <a:accent1>
        <a:srgbClr val="ADB48E"/>
      </a:accent1>
      <a:accent2>
        <a:srgbClr val="867961"/>
      </a:accent2>
      <a:accent3>
        <a:srgbClr val="CBB680"/>
      </a:accent3>
      <a:accent4>
        <a:srgbClr val="78A3C0"/>
      </a:accent4>
      <a:accent5>
        <a:srgbClr val="C0AE91"/>
      </a:accent5>
      <a:accent6>
        <a:srgbClr val="668874"/>
      </a:accent6>
      <a:hlink>
        <a:srgbClr val="4B94B3"/>
      </a:hlink>
      <a:folHlink>
        <a:srgbClr val="414141"/>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