
<file path=[Content_Types].xml><?xml version="1.0" encoding="utf-8"?>
<Types xmlns="http://schemas.openxmlformats.org/package/2006/content-types">
  <Default Extension="jpg" ContentType="image/jpeg"/>
  <Default Extension="rels" ContentType="application/vnd.openxmlformats-package.relationships+xml"/>
  <Default Extension="png" ContentType="image/png"/>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7.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4.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showSpecialPlsOnTitleSld="0" firstSlideNum="0">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slides/slide7.xml" Type="http://schemas.openxmlformats.org/officeDocument/2006/relationships/slide" Id="rId12"/><Relationship Target="slides/slide8.xml" Type="http://schemas.openxmlformats.org/officeDocument/2006/relationships/slide" Id="rId13"/><Relationship Target="slides/slide5.xml" Type="http://schemas.openxmlformats.org/officeDocument/2006/relationships/slide" Id="rId10"/><Relationship Target="slides/slide6.xml" Type="http://schemas.openxmlformats.org/officeDocument/2006/relationships/slide" Id="rId11"/><Relationship Target="presProps.xml" Type="http://schemas.openxmlformats.org/officeDocument/2006/relationships/presProps" Id="rId2"/><Relationship Target="theme/theme2.xml" Type="http://schemas.openxmlformats.org/officeDocument/2006/relationships/theme" Id="rId1"/><Relationship Target="slideMasters/slideMaster1.xml" Type="http://schemas.openxmlformats.org/officeDocument/2006/relationships/slideMaster" Id="rId4"/><Relationship Target="tableStyles.xml" Type="http://schemas.openxmlformats.org/officeDocument/2006/relationships/tableStyles" Id="rId3"/><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3.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 name="Shape 3"/>
          <p:cNvSpPr txBox="1"/>
          <p:nvPr>
            <p:ph idx="1" type="body"/>
          </p:nvPr>
        </p:nvSpPr>
        <p:spPr>
          <a:xfrm>
            <a:off y="4343400" x="685800"/>
            <a:ext cy="4114800" cx="5486399"/>
          </a:xfrm>
          <a:prstGeom prst="rect">
            <a:avLst/>
          </a:prstGeom>
          <a:noFill/>
          <a:ln>
            <a:noFill/>
          </a:ln>
        </p:spPr>
        <p:txBody>
          <a:bodyPr bIns="91425" rIns="91425" lIns="91425" t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2" name="Shape 42"/>
        <p:cNvGrpSpPr/>
        <p:nvPr/>
      </p:nvGrpSpPr>
      <p:grpSpPr>
        <a:xfrm>
          <a:off y="0" x="0"/>
          <a:ext cy="0" cx="0"/>
          <a:chOff y="0" x="0"/>
          <a:chExt cy="0" cx="0"/>
        </a:xfrm>
      </p:grpSpPr>
      <p:sp>
        <p:nvSpPr>
          <p:cNvPr id="43" name="Shape 4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44" name="Shape 44"/>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2" name="Shape 112"/>
        <p:cNvGrpSpPr/>
        <p:nvPr/>
      </p:nvGrpSpPr>
      <p:grpSpPr>
        <a:xfrm>
          <a:off y="0" x="0"/>
          <a:ext cy="0" cx="0"/>
          <a:chOff y="0" x="0"/>
          <a:chExt cy="0" cx="0"/>
        </a:xfrm>
      </p:grpSpPr>
      <p:sp>
        <p:nvSpPr>
          <p:cNvPr id="113" name="Shape 11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14" name="Shape 114"/>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0" name="Shape 120"/>
        <p:cNvGrpSpPr/>
        <p:nvPr/>
      </p:nvGrpSpPr>
      <p:grpSpPr>
        <a:xfrm>
          <a:off y="0" x="0"/>
          <a:ext cy="0" cx="0"/>
          <a:chOff y="0" x="0"/>
          <a:chExt cy="0" cx="0"/>
        </a:xfrm>
      </p:grpSpPr>
      <p:sp>
        <p:nvSpPr>
          <p:cNvPr id="121" name="Shape 12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22" name="Shape 122"/>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0" name="Shape 50"/>
        <p:cNvGrpSpPr/>
        <p:nvPr/>
      </p:nvGrpSpPr>
      <p:grpSpPr>
        <a:xfrm>
          <a:off y="0" x="0"/>
          <a:ext cy="0" cx="0"/>
          <a:chOff y="0" x="0"/>
          <a:chExt cy="0" cx="0"/>
        </a:xfrm>
      </p:grpSpPr>
      <p:sp>
        <p:nvSpPr>
          <p:cNvPr id="51" name="Shape 5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52" name="Shape 52"/>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9" name="Shape 59"/>
        <p:cNvGrpSpPr/>
        <p:nvPr/>
      </p:nvGrpSpPr>
      <p:grpSpPr>
        <a:xfrm>
          <a:off y="0" x="0"/>
          <a:ext cy="0" cx="0"/>
          <a:chOff y="0" x="0"/>
          <a:chExt cy="0" cx="0"/>
        </a:xfrm>
      </p:grpSpPr>
      <p:sp>
        <p:nvSpPr>
          <p:cNvPr id="60" name="Shape 6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61" name="Shape 61"/>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7" name="Shape 67"/>
        <p:cNvGrpSpPr/>
        <p:nvPr/>
      </p:nvGrpSpPr>
      <p:grpSpPr>
        <a:xfrm>
          <a:off y="0" x="0"/>
          <a:ext cy="0" cx="0"/>
          <a:chOff y="0" x="0"/>
          <a:chExt cy="0" cx="0"/>
        </a:xfrm>
      </p:grpSpPr>
      <p:sp>
        <p:nvSpPr>
          <p:cNvPr id="68" name="Shape 6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69" name="Shape 69"/>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4" name="Shape 74"/>
        <p:cNvGrpSpPr/>
        <p:nvPr/>
      </p:nvGrpSpPr>
      <p:grpSpPr>
        <a:xfrm>
          <a:off y="0" x="0"/>
          <a:ext cy="0" cx="0"/>
          <a:chOff y="0" x="0"/>
          <a:chExt cy="0" cx="0"/>
        </a:xfrm>
      </p:grpSpPr>
      <p:sp>
        <p:nvSpPr>
          <p:cNvPr id="75" name="Shape 7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6" name="Shape 76"/>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2" name="Shape 82"/>
        <p:cNvGrpSpPr/>
        <p:nvPr/>
      </p:nvGrpSpPr>
      <p:grpSpPr>
        <a:xfrm>
          <a:off y="0" x="0"/>
          <a:ext cy="0" cx="0"/>
          <a:chOff y="0" x="0"/>
          <a:chExt cy="0" cx="0"/>
        </a:xfrm>
      </p:grpSpPr>
      <p:sp>
        <p:nvSpPr>
          <p:cNvPr id="83" name="Shape 8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84" name="Shape 84"/>
          <p:cNvSpPr txBox="1"/>
          <p:nvPr>
            <p:ph idx="1" type="body"/>
          </p:nvPr>
        </p:nvSpPr>
        <p:spPr>
          <a:xfrm>
            <a:off y="4343400" x="685800"/>
            <a:ext cy="4114800" cx="5486399"/>
          </a:xfrm>
          <a:prstGeom prst="rect">
            <a:avLst/>
          </a:prstGeom>
        </p:spPr>
        <p:txBody>
          <a:bodyPr bIns="91425" rIns="91425" lIns="91425" tIns="91425" anchor="t" anchorCtr="0">
            <a:noAutofit/>
          </a:bodyPr>
          <a:lstStyle/>
          <a:p>
            <a:pPr algn="just">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9" name="Shape 89"/>
        <p:cNvGrpSpPr/>
        <p:nvPr/>
      </p:nvGrpSpPr>
      <p:grpSpPr>
        <a:xfrm>
          <a:off y="0" x="0"/>
          <a:ext cy="0" cx="0"/>
          <a:chOff y="0" x="0"/>
          <a:chExt cy="0" cx="0"/>
        </a:xfrm>
      </p:grpSpPr>
      <p:sp>
        <p:nvSpPr>
          <p:cNvPr id="90" name="Shape 9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91" name="Shape 91"/>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7" name="Shape 97"/>
        <p:cNvGrpSpPr/>
        <p:nvPr/>
      </p:nvGrpSpPr>
      <p:grpSpPr>
        <a:xfrm>
          <a:off y="0" x="0"/>
          <a:ext cy="0" cx="0"/>
          <a:chOff y="0" x="0"/>
          <a:chExt cy="0" cx="0"/>
        </a:xfrm>
      </p:grpSpPr>
      <p:sp>
        <p:nvSpPr>
          <p:cNvPr id="98" name="Shape 9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99" name="Shape 99"/>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4" name="Shape 104"/>
        <p:cNvGrpSpPr/>
        <p:nvPr/>
      </p:nvGrpSpPr>
      <p:grpSpPr>
        <a:xfrm>
          <a:off y="0" x="0"/>
          <a:ext cy="0" cx="0"/>
          <a:chOff y="0" x="0"/>
          <a:chExt cy="0" cx="0"/>
        </a:xfrm>
      </p:grpSpPr>
      <p:sp>
        <p:nvSpPr>
          <p:cNvPr id="105" name="Shape 10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06" name="Shape 106"/>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7" name="Shape 7"/>
        <p:cNvGrpSpPr/>
        <p:nvPr/>
      </p:nvGrpSpPr>
      <p:grpSpPr>
        <a:xfrm>
          <a:off y="0" x="0"/>
          <a:ext cy="0" cx="0"/>
          <a:chOff y="0" x="0"/>
          <a:chExt cy="0" cx="0"/>
        </a:xfrm>
      </p:grpSpPr>
      <p:sp>
        <p:nvSpPr>
          <p:cNvPr id="8" name="Shape 8"/>
          <p:cNvSpPr/>
          <p:nvPr/>
        </p:nvSpPr>
        <p:spPr>
          <a:xfrm rot="10800000" flipH="1">
            <a:off y="2984999" x="0"/>
            <a:ext cy="2158500" cx="9144000"/>
          </a:xfrm>
          <a:prstGeom prst="rect">
            <a:avLst/>
          </a:prstGeom>
          <a:solidFill>
            <a:schemeClr val="lt1"/>
          </a:solidFill>
          <a:ln>
            <a:noFill/>
          </a:ln>
        </p:spPr>
        <p:txBody>
          <a:bodyPr bIns="45700" rIns="91425" lIns="91425" tIns="45700" anchor="ctr" anchorCtr="0">
            <a:noAutofit/>
          </a:bodyPr>
          <a:lstStyle/>
          <a:p>
            <a:pPr>
              <a:spcBef>
                <a:spcPts val="0"/>
              </a:spcBef>
              <a:buNone/>
            </a:pPr>
            <a:r>
              <a:t/>
            </a:r>
            <a:endParaRPr/>
          </a:p>
        </p:txBody>
      </p:sp>
      <p:sp>
        <p:nvSpPr>
          <p:cNvPr id="9" name="Shape 9"/>
          <p:cNvSpPr/>
          <p:nvPr/>
        </p:nvSpPr>
        <p:spPr>
          <a:xfrm>
            <a:off y="2393175" x="0"/>
            <a:ext cy="590502" cx="4617372"/>
          </a:xfrm>
          <a:custGeom>
            <a:pathLst>
              <a:path w="4617373" extrusionOk="0" h="1108924">
                <a:moveTo>
                  <a:pt y="1108924" x="1199"/>
                </a:moveTo>
                <a:lnTo>
                  <a:pt y="1108924" x="4617373"/>
                </a:lnTo>
                <a:lnTo>
                  <a:pt y="0" x="0"/>
                </a:lnTo>
                <a:cubicBezTo>
                  <a:pt y="369641" x="400"/>
                  <a:pt y="739283" x="799"/>
                  <a:pt y="1108924" x="1199"/>
                </a:cubicBezTo>
                <a:close/>
              </a:path>
            </a:pathLst>
          </a:custGeom>
          <a:solidFill>
            <a:srgbClr val="FFFFFF">
              <a:alpha val="6666"/>
            </a:srgbClr>
          </a:solidFill>
          <a:ln>
            <a:noFill/>
          </a:ln>
        </p:spPr>
        <p:txBody>
          <a:bodyPr bIns="45700" rIns="91425" lIns="91425" tIns="45700" anchor="ctr" anchorCtr="0">
            <a:noAutofit/>
          </a:bodyPr>
          <a:lstStyle/>
          <a:p>
            <a:pPr>
              <a:spcBef>
                <a:spcPts val="0"/>
              </a:spcBef>
              <a:buNone/>
            </a:pPr>
            <a:r>
              <a:t/>
            </a:r>
            <a:endParaRPr/>
          </a:p>
        </p:txBody>
      </p:sp>
      <p:sp>
        <p:nvSpPr>
          <p:cNvPr id="10" name="Shape 10"/>
          <p:cNvSpPr/>
          <p:nvPr/>
        </p:nvSpPr>
        <p:spPr>
          <a:xfrm rot="10800000" flipH="1">
            <a:off y="2983958" x="0"/>
            <a:ext cy="571095" cx="4617372"/>
          </a:xfrm>
          <a:custGeom>
            <a:pathLst>
              <a:path w="4617373" extrusionOk="0" h="1108924">
                <a:moveTo>
                  <a:pt y="1108924" x="1199"/>
                </a:moveTo>
                <a:lnTo>
                  <a:pt y="1108924" x="4617373"/>
                </a:lnTo>
                <a:lnTo>
                  <a:pt y="0" x="0"/>
                </a:lnTo>
                <a:cubicBezTo>
                  <a:pt y="369641" x="400"/>
                  <a:pt y="739283" x="799"/>
                  <a:pt y="1108924" x="1199"/>
                </a:cubicBezTo>
                <a:close/>
              </a:path>
            </a:pathLst>
          </a:custGeom>
          <a:solidFill>
            <a:schemeClr val="dk1">
              <a:alpha val="7843"/>
            </a:schemeClr>
          </a:solidFill>
          <a:ln>
            <a:noFill/>
          </a:ln>
        </p:spPr>
        <p:txBody>
          <a:bodyPr bIns="45700" rIns="91425" lIns="91425" tIns="45700" anchor="ctr" anchorCtr="0">
            <a:noAutofit/>
          </a:bodyPr>
          <a:lstStyle/>
          <a:p>
            <a:pPr>
              <a:spcBef>
                <a:spcPts val="0"/>
              </a:spcBef>
              <a:buNone/>
            </a:pPr>
            <a:r>
              <a:t/>
            </a:r>
            <a:endParaRPr/>
          </a:p>
        </p:txBody>
      </p:sp>
      <p:sp>
        <p:nvSpPr>
          <p:cNvPr id="11" name="Shape 11"/>
          <p:cNvSpPr txBox="1"/>
          <p:nvPr>
            <p:ph type="ctrTitle"/>
          </p:nvPr>
        </p:nvSpPr>
        <p:spPr>
          <a:xfrm>
            <a:off y="1746892" x="685800"/>
            <a:ext cy="1238099" cx="7772400"/>
          </a:xfrm>
          <a:prstGeom prst="rect">
            <a:avLst/>
          </a:prstGeom>
        </p:spPr>
        <p:txBody>
          <a:bodyPr bIns="91425" rIns="91425" lIns="91425" tIns="91425" anchor="b" anchorCtr="0"/>
          <a:lstStyle>
            <a:lvl1pPr algn="ctr">
              <a:spcBef>
                <a:spcPts val="0"/>
              </a:spcBef>
              <a:defRPr/>
            </a:lvl1pPr>
            <a:lvl2pPr algn="ctr">
              <a:spcBef>
                <a:spcPts val="0"/>
              </a:spcBef>
              <a:defRPr/>
            </a:lvl2pPr>
            <a:lvl3pPr algn="ctr">
              <a:spcBef>
                <a:spcPts val="0"/>
              </a:spcBef>
              <a:defRPr/>
            </a:lvl3pPr>
            <a:lvl4pPr algn="ctr">
              <a:spcBef>
                <a:spcPts val="0"/>
              </a:spcBef>
              <a:defRPr/>
            </a:lvl4pPr>
            <a:lvl5pPr algn="ctr">
              <a:spcBef>
                <a:spcPts val="0"/>
              </a:spcBef>
              <a:defRPr/>
            </a:lvl5pPr>
            <a:lvl6pPr algn="ctr">
              <a:spcBef>
                <a:spcPts val="0"/>
              </a:spcBef>
              <a:defRPr/>
            </a:lvl6pPr>
            <a:lvl7pPr algn="ctr">
              <a:spcBef>
                <a:spcPts val="0"/>
              </a:spcBef>
              <a:defRPr/>
            </a:lvl7pPr>
            <a:lvl8pPr algn="ctr">
              <a:spcBef>
                <a:spcPts val="0"/>
              </a:spcBef>
              <a:defRPr/>
            </a:lvl8pPr>
            <a:lvl9pPr algn="ctr">
              <a:spcBef>
                <a:spcPts val="0"/>
              </a:spcBef>
              <a:defRPr/>
            </a:lvl9pPr>
          </a:lstStyle>
          <a:p/>
        </p:txBody>
      </p:sp>
      <p:sp>
        <p:nvSpPr>
          <p:cNvPr id="12" name="Shape 12"/>
          <p:cNvSpPr txBox="1"/>
          <p:nvPr>
            <p:ph idx="1" type="subTitle"/>
          </p:nvPr>
        </p:nvSpPr>
        <p:spPr>
          <a:xfrm>
            <a:off y="3093357" x="685800"/>
            <a:ext cy="666600" cx="7772400"/>
          </a:xfrm>
          <a:prstGeom prst="rect">
            <a:avLst/>
          </a:prstGeom>
        </p:spPr>
        <p:txBody>
          <a:bodyPr bIns="91425" rIns="91425" lIns="91425" tIns="91425" anchor="t" anchorCtr="0"/>
          <a:lstStyle>
            <a:lvl1pPr algn="ctr">
              <a:spcBef>
                <a:spcPts val="0"/>
              </a:spcBef>
              <a:buClr>
                <a:schemeClr val="dk2"/>
              </a:buClr>
              <a:buSzPct val="100000"/>
              <a:buNone/>
              <a:defRPr sz="2400" i="1">
                <a:solidFill>
                  <a:schemeClr val="dk2"/>
                </a:solidFill>
              </a:defRPr>
            </a:lvl1pPr>
            <a:lvl2pPr algn="ctr">
              <a:spcBef>
                <a:spcPts val="0"/>
              </a:spcBef>
              <a:buClr>
                <a:schemeClr val="dk2"/>
              </a:buClr>
              <a:buNone/>
              <a:defRPr i="1">
                <a:solidFill>
                  <a:schemeClr val="dk2"/>
                </a:solidFill>
              </a:defRPr>
            </a:lvl2pPr>
            <a:lvl3pPr algn="ctr">
              <a:spcBef>
                <a:spcPts val="0"/>
              </a:spcBef>
              <a:buClr>
                <a:schemeClr val="dk2"/>
              </a:buClr>
              <a:buNone/>
              <a:defRPr i="1">
                <a:solidFill>
                  <a:schemeClr val="dk2"/>
                </a:solidFill>
              </a:defRPr>
            </a:lvl3pPr>
            <a:lvl4pPr algn="ctr">
              <a:spcBef>
                <a:spcPts val="0"/>
              </a:spcBef>
              <a:buClr>
                <a:schemeClr val="dk2"/>
              </a:buClr>
              <a:buSzPct val="100000"/>
              <a:buNone/>
              <a:defRPr sz="2400" i="1">
                <a:solidFill>
                  <a:schemeClr val="dk2"/>
                </a:solidFill>
              </a:defRPr>
            </a:lvl4pPr>
            <a:lvl5pPr algn="ctr">
              <a:spcBef>
                <a:spcPts val="0"/>
              </a:spcBef>
              <a:buClr>
                <a:schemeClr val="dk2"/>
              </a:buClr>
              <a:buSzPct val="100000"/>
              <a:buNone/>
              <a:defRPr sz="2400" i="1">
                <a:solidFill>
                  <a:schemeClr val="dk2"/>
                </a:solidFill>
              </a:defRPr>
            </a:lvl5pPr>
            <a:lvl6pPr algn="ctr">
              <a:spcBef>
                <a:spcPts val="0"/>
              </a:spcBef>
              <a:buClr>
                <a:schemeClr val="dk2"/>
              </a:buClr>
              <a:buSzPct val="100000"/>
              <a:buNone/>
              <a:defRPr sz="2400" i="1">
                <a:solidFill>
                  <a:schemeClr val="dk2"/>
                </a:solidFill>
              </a:defRPr>
            </a:lvl6pPr>
            <a:lvl7pPr algn="ctr">
              <a:spcBef>
                <a:spcPts val="0"/>
              </a:spcBef>
              <a:buClr>
                <a:schemeClr val="dk2"/>
              </a:buClr>
              <a:buSzPct val="100000"/>
              <a:buNone/>
              <a:defRPr sz="2400" i="1">
                <a:solidFill>
                  <a:schemeClr val="dk2"/>
                </a:solidFill>
              </a:defRPr>
            </a:lvl7pPr>
            <a:lvl8pPr algn="ctr">
              <a:spcBef>
                <a:spcPts val="0"/>
              </a:spcBef>
              <a:buClr>
                <a:schemeClr val="dk2"/>
              </a:buClr>
              <a:buSzPct val="100000"/>
              <a:buNone/>
              <a:defRPr sz="2400" i="1">
                <a:solidFill>
                  <a:schemeClr val="dk2"/>
                </a:solidFill>
              </a:defRPr>
            </a:lvl8pPr>
            <a:lvl9pPr algn="ctr">
              <a:spcBef>
                <a:spcPts val="0"/>
              </a:spcBef>
              <a:buClr>
                <a:schemeClr val="dk2"/>
              </a:buClr>
              <a:buSzPct val="100000"/>
              <a:buNone/>
              <a:defRPr sz="2400" i="1">
                <a:solidFill>
                  <a:schemeClr val="dk2"/>
                </a:solidFil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3" name="Shape 13"/>
        <p:cNvGrpSpPr/>
        <p:nvPr/>
      </p:nvGrpSpPr>
      <p:grpSpPr>
        <a:xfrm>
          <a:off y="0" x="0"/>
          <a:ext cy="0" cx="0"/>
          <a:chOff y="0" x="0"/>
          <a:chExt cy="0" cx="0"/>
        </a:xfrm>
      </p:grpSpPr>
      <p:sp>
        <p:nvSpPr>
          <p:cNvPr id="14" name="Shape 14"/>
          <p:cNvSpPr/>
          <p:nvPr/>
        </p:nvSpPr>
        <p:spPr>
          <a:xfrm rot="10800000" flipH="1">
            <a:off y="1163100" x="0"/>
            <a:ext cy="3980399" cx="9144000"/>
          </a:xfrm>
          <a:prstGeom prst="rect">
            <a:avLst/>
          </a:prstGeom>
          <a:solidFill>
            <a:schemeClr val="lt1"/>
          </a:solidFill>
          <a:ln>
            <a:noFill/>
          </a:ln>
        </p:spPr>
        <p:txBody>
          <a:bodyPr bIns="45700" rIns="91425" lIns="91425" tIns="45700" anchor="ctr" anchorCtr="0">
            <a:noAutofit/>
          </a:bodyPr>
          <a:lstStyle/>
          <a:p>
            <a:pPr>
              <a:spcBef>
                <a:spcPts val="0"/>
              </a:spcBef>
              <a:buNone/>
            </a:pPr>
            <a:r>
              <a:t/>
            </a:r>
            <a:endParaRPr/>
          </a:p>
        </p:txBody>
      </p:sp>
      <p:sp>
        <p:nvSpPr>
          <p:cNvPr id="15" name="Shape 15"/>
          <p:cNvSpPr/>
          <p:nvPr/>
        </p:nvSpPr>
        <p:spPr>
          <a:xfrm flipH="1">
            <a:off y="571349" x="4526627"/>
            <a:ext cy="590502" cx="4617372"/>
          </a:xfrm>
          <a:custGeom>
            <a:pathLst>
              <a:path w="4617373" extrusionOk="0" h="1108924">
                <a:moveTo>
                  <a:pt y="1108924" x="1199"/>
                </a:moveTo>
                <a:lnTo>
                  <a:pt y="1108924" x="4617373"/>
                </a:lnTo>
                <a:lnTo>
                  <a:pt y="0" x="0"/>
                </a:lnTo>
                <a:cubicBezTo>
                  <a:pt y="369641" x="400"/>
                  <a:pt y="739283" x="799"/>
                  <a:pt y="1108924" x="1199"/>
                </a:cubicBezTo>
                <a:close/>
              </a:path>
            </a:pathLst>
          </a:custGeom>
          <a:solidFill>
            <a:srgbClr val="FFFFFF">
              <a:alpha val="6666"/>
            </a:srgbClr>
          </a:solidFill>
          <a:ln>
            <a:noFill/>
          </a:ln>
        </p:spPr>
        <p:txBody>
          <a:bodyPr bIns="45700" rIns="91425" lIns="91425" tIns="45700" anchor="ctr" anchorCtr="0">
            <a:noAutofit/>
          </a:bodyPr>
          <a:lstStyle/>
          <a:p>
            <a:pPr>
              <a:spcBef>
                <a:spcPts val="0"/>
              </a:spcBef>
              <a:buNone/>
            </a:pPr>
            <a:r>
              <a:t/>
            </a:r>
            <a:endParaRPr/>
          </a:p>
        </p:txBody>
      </p:sp>
      <p:sp>
        <p:nvSpPr>
          <p:cNvPr id="16" name="Shape 16"/>
          <p:cNvSpPr/>
          <p:nvPr/>
        </p:nvSpPr>
        <p:spPr>
          <a:xfrm rot="10800000">
            <a:off y="1162132" x="4526627"/>
            <a:ext cy="571095" cx="4617372"/>
          </a:xfrm>
          <a:custGeom>
            <a:pathLst>
              <a:path w="4617373" extrusionOk="0" h="1108924">
                <a:moveTo>
                  <a:pt y="1108924" x="1199"/>
                </a:moveTo>
                <a:lnTo>
                  <a:pt y="1108924" x="4617373"/>
                </a:lnTo>
                <a:lnTo>
                  <a:pt y="0" x="0"/>
                </a:lnTo>
                <a:cubicBezTo>
                  <a:pt y="369641" x="400"/>
                  <a:pt y="739283" x="799"/>
                  <a:pt y="1108924" x="1199"/>
                </a:cubicBezTo>
                <a:close/>
              </a:path>
            </a:pathLst>
          </a:custGeom>
          <a:solidFill>
            <a:schemeClr val="dk1">
              <a:alpha val="7843"/>
            </a:schemeClr>
          </a:solidFill>
          <a:ln>
            <a:noFill/>
          </a:ln>
        </p:spPr>
        <p:txBody>
          <a:bodyPr bIns="45700" rIns="91425" lIns="91425" tIns="45700" anchor="ctr" anchorCtr="0">
            <a:noAutofit/>
          </a:bodyPr>
          <a:lstStyle/>
          <a:p>
            <a:pPr>
              <a:spcBef>
                <a:spcPts val="0"/>
              </a:spcBef>
              <a:buNone/>
            </a:pPr>
            <a:r>
              <a:t/>
            </a:r>
            <a:endParaRPr/>
          </a:p>
        </p:txBody>
      </p:sp>
      <p:sp>
        <p:nvSpPr>
          <p:cNvPr id="17" name="Shape 17"/>
          <p:cNvSpPr txBox="1"/>
          <p:nvPr>
            <p:ph type="title"/>
          </p:nvPr>
        </p:nvSpPr>
        <p:spPr>
          <a:xfrm>
            <a:off y="205978" x="457200"/>
            <a:ext cy="857400" cx="8229600"/>
          </a:xfrm>
          <a:prstGeom prst="rect">
            <a:avLst/>
          </a:prstGeom>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8" name="Shape 18"/>
          <p:cNvSpPr txBox="1"/>
          <p:nvPr>
            <p:ph idx="1" type="body"/>
          </p:nvPr>
        </p:nvSpPr>
        <p:spPr>
          <a:xfrm>
            <a:off y="1200150" x="457200"/>
            <a:ext cy="3725699" cx="82296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19" name="Shape 19"/>
        <p:cNvGrpSpPr/>
        <p:nvPr/>
      </p:nvGrpSpPr>
      <p:grpSpPr>
        <a:xfrm>
          <a:off y="0" x="0"/>
          <a:ext cy="0" cx="0"/>
          <a:chOff y="0" x="0"/>
          <a:chExt cy="0" cx="0"/>
        </a:xfrm>
      </p:grpSpPr>
      <p:sp>
        <p:nvSpPr>
          <p:cNvPr id="20" name="Shape 20"/>
          <p:cNvSpPr/>
          <p:nvPr/>
        </p:nvSpPr>
        <p:spPr>
          <a:xfrm rot="10800000" flipH="1">
            <a:off y="1163100" x="0"/>
            <a:ext cy="3980399" cx="9144000"/>
          </a:xfrm>
          <a:prstGeom prst="rect">
            <a:avLst/>
          </a:prstGeom>
          <a:solidFill>
            <a:schemeClr val="lt1"/>
          </a:solidFill>
          <a:ln>
            <a:noFill/>
          </a:ln>
        </p:spPr>
        <p:txBody>
          <a:bodyPr bIns="45700" rIns="91425" lIns="91425" tIns="45700" anchor="ctr" anchorCtr="0">
            <a:noAutofit/>
          </a:bodyPr>
          <a:lstStyle/>
          <a:p>
            <a:pPr>
              <a:spcBef>
                <a:spcPts val="0"/>
              </a:spcBef>
              <a:buNone/>
            </a:pPr>
            <a:r>
              <a:t/>
            </a:r>
            <a:endParaRPr/>
          </a:p>
        </p:txBody>
      </p:sp>
      <p:sp>
        <p:nvSpPr>
          <p:cNvPr id="21" name="Shape 21"/>
          <p:cNvSpPr/>
          <p:nvPr/>
        </p:nvSpPr>
        <p:spPr>
          <a:xfrm rot="10800000">
            <a:off y="1162132" x="4526627"/>
            <a:ext cy="571095" cx="4617372"/>
          </a:xfrm>
          <a:custGeom>
            <a:pathLst>
              <a:path w="4617373" extrusionOk="0" h="1108924">
                <a:moveTo>
                  <a:pt y="1108924" x="1199"/>
                </a:moveTo>
                <a:lnTo>
                  <a:pt y="1108924" x="4617373"/>
                </a:lnTo>
                <a:lnTo>
                  <a:pt y="0" x="0"/>
                </a:lnTo>
                <a:cubicBezTo>
                  <a:pt y="369641" x="400"/>
                  <a:pt y="739283" x="799"/>
                  <a:pt y="1108924" x="1199"/>
                </a:cubicBezTo>
                <a:close/>
              </a:path>
            </a:pathLst>
          </a:custGeom>
          <a:solidFill>
            <a:schemeClr val="dk1">
              <a:alpha val="7843"/>
            </a:schemeClr>
          </a:solidFill>
          <a:ln>
            <a:noFill/>
          </a:ln>
        </p:spPr>
        <p:txBody>
          <a:bodyPr bIns="45700" rIns="91425" lIns="91425" tIns="45700" anchor="ctr" anchorCtr="0">
            <a:noAutofit/>
          </a:bodyPr>
          <a:lstStyle/>
          <a:p>
            <a:pPr>
              <a:spcBef>
                <a:spcPts val="0"/>
              </a:spcBef>
              <a:buNone/>
            </a:pPr>
            <a:r>
              <a:t/>
            </a:r>
            <a:endParaRPr/>
          </a:p>
        </p:txBody>
      </p:sp>
      <p:sp>
        <p:nvSpPr>
          <p:cNvPr id="22" name="Shape 22"/>
          <p:cNvSpPr txBox="1"/>
          <p:nvPr>
            <p:ph type="title"/>
          </p:nvPr>
        </p:nvSpPr>
        <p:spPr>
          <a:xfrm>
            <a:off y="205978" x="457200"/>
            <a:ext cy="857400" cx="8229600"/>
          </a:xfrm>
          <a:prstGeom prst="rect">
            <a:avLst/>
          </a:prstGeom>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3" name="Shape 23"/>
          <p:cNvSpPr txBox="1"/>
          <p:nvPr>
            <p:ph idx="1" type="body"/>
          </p:nvPr>
        </p:nvSpPr>
        <p:spPr>
          <a:xfrm>
            <a:off y="1200150" x="457200"/>
            <a:ext cy="3725699" cx="39945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4" name="Shape 24"/>
          <p:cNvSpPr/>
          <p:nvPr/>
        </p:nvSpPr>
        <p:spPr>
          <a:xfrm flipH="1">
            <a:off y="571349" x="4526627"/>
            <a:ext cy="590502" cx="4617372"/>
          </a:xfrm>
          <a:custGeom>
            <a:pathLst>
              <a:path w="4617373" extrusionOk="0" h="1108924">
                <a:moveTo>
                  <a:pt y="1108924" x="1199"/>
                </a:moveTo>
                <a:lnTo>
                  <a:pt y="1108924" x="4617373"/>
                </a:lnTo>
                <a:lnTo>
                  <a:pt y="0" x="0"/>
                </a:lnTo>
                <a:cubicBezTo>
                  <a:pt y="369641" x="400"/>
                  <a:pt y="739283" x="799"/>
                  <a:pt y="1108924" x="1199"/>
                </a:cubicBezTo>
                <a:close/>
              </a:path>
            </a:pathLst>
          </a:custGeom>
          <a:solidFill>
            <a:srgbClr val="FFFFFF">
              <a:alpha val="6666"/>
            </a:srgbClr>
          </a:solidFill>
          <a:ln>
            <a:noFill/>
          </a:ln>
        </p:spPr>
        <p:txBody>
          <a:bodyPr bIns="45700" rIns="91425" lIns="91425" tIns="45700" anchor="ctr" anchorCtr="0">
            <a:noAutofit/>
          </a:bodyPr>
          <a:lstStyle/>
          <a:p>
            <a:pPr>
              <a:spcBef>
                <a:spcPts val="0"/>
              </a:spcBef>
              <a:buNone/>
            </a:pPr>
            <a:r>
              <a:t/>
            </a:r>
            <a:endParaRPr/>
          </a:p>
        </p:txBody>
      </p:sp>
      <p:sp>
        <p:nvSpPr>
          <p:cNvPr id="25" name="Shape 25"/>
          <p:cNvSpPr txBox="1"/>
          <p:nvPr>
            <p:ph idx="2" type="body"/>
          </p:nvPr>
        </p:nvSpPr>
        <p:spPr>
          <a:xfrm>
            <a:off y="1200150" x="4692273"/>
            <a:ext cy="3725699" cx="39945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6" name="Shape 26"/>
        <p:cNvGrpSpPr/>
        <p:nvPr/>
      </p:nvGrpSpPr>
      <p:grpSpPr>
        <a:xfrm>
          <a:off y="0" x="0"/>
          <a:ext cy="0" cx="0"/>
          <a:chOff y="0" x="0"/>
          <a:chExt cy="0" cx="0"/>
        </a:xfrm>
      </p:grpSpPr>
      <p:sp>
        <p:nvSpPr>
          <p:cNvPr id="27" name="Shape 27"/>
          <p:cNvSpPr/>
          <p:nvPr/>
        </p:nvSpPr>
        <p:spPr>
          <a:xfrm rot="10800000" flipH="1">
            <a:off y="1163100" x="0"/>
            <a:ext cy="3980399" cx="9144000"/>
          </a:xfrm>
          <a:prstGeom prst="rect">
            <a:avLst/>
          </a:prstGeom>
          <a:solidFill>
            <a:schemeClr val="lt1"/>
          </a:solidFill>
          <a:ln>
            <a:noFill/>
          </a:ln>
        </p:spPr>
        <p:txBody>
          <a:bodyPr bIns="45700" rIns="91425" lIns="91425" tIns="45700" anchor="ctr" anchorCtr="0">
            <a:noAutofit/>
          </a:bodyPr>
          <a:lstStyle/>
          <a:p>
            <a:pPr>
              <a:spcBef>
                <a:spcPts val="0"/>
              </a:spcBef>
              <a:buNone/>
            </a:pPr>
            <a:r>
              <a:t/>
            </a:r>
            <a:endParaRPr/>
          </a:p>
        </p:txBody>
      </p:sp>
      <p:sp>
        <p:nvSpPr>
          <p:cNvPr id="28" name="Shape 28"/>
          <p:cNvSpPr/>
          <p:nvPr/>
        </p:nvSpPr>
        <p:spPr>
          <a:xfrm flipH="1">
            <a:off y="571349" x="4526627"/>
            <a:ext cy="590502" cx="4617372"/>
          </a:xfrm>
          <a:custGeom>
            <a:pathLst>
              <a:path w="4617373" extrusionOk="0" h="1108924">
                <a:moveTo>
                  <a:pt y="1108924" x="1199"/>
                </a:moveTo>
                <a:lnTo>
                  <a:pt y="1108924" x="4617373"/>
                </a:lnTo>
                <a:lnTo>
                  <a:pt y="0" x="0"/>
                </a:lnTo>
                <a:cubicBezTo>
                  <a:pt y="369641" x="400"/>
                  <a:pt y="739283" x="799"/>
                  <a:pt y="1108924" x="1199"/>
                </a:cubicBezTo>
                <a:close/>
              </a:path>
            </a:pathLst>
          </a:custGeom>
          <a:solidFill>
            <a:srgbClr val="FFFFFF">
              <a:alpha val="6666"/>
            </a:srgbClr>
          </a:solidFill>
          <a:ln>
            <a:noFill/>
          </a:ln>
        </p:spPr>
        <p:txBody>
          <a:bodyPr bIns="45700" rIns="91425" lIns="91425" tIns="45700" anchor="ctr" anchorCtr="0">
            <a:noAutofit/>
          </a:bodyPr>
          <a:lstStyle/>
          <a:p>
            <a:pPr>
              <a:spcBef>
                <a:spcPts val="0"/>
              </a:spcBef>
              <a:buNone/>
            </a:pPr>
            <a:r>
              <a:t/>
            </a:r>
            <a:endParaRPr/>
          </a:p>
        </p:txBody>
      </p:sp>
      <p:sp>
        <p:nvSpPr>
          <p:cNvPr id="29" name="Shape 29"/>
          <p:cNvSpPr txBox="1"/>
          <p:nvPr>
            <p:ph type="title"/>
          </p:nvPr>
        </p:nvSpPr>
        <p:spPr>
          <a:xfrm>
            <a:off y="205978" x="457200"/>
            <a:ext cy="857400" cx="8229600"/>
          </a:xfrm>
          <a:prstGeom prst="rect">
            <a:avLst/>
          </a:prstGeom>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30" name="Shape 30"/>
          <p:cNvSpPr/>
          <p:nvPr/>
        </p:nvSpPr>
        <p:spPr>
          <a:xfrm rot="10800000">
            <a:off y="1162132" x="4526627"/>
            <a:ext cy="571095" cx="4617372"/>
          </a:xfrm>
          <a:custGeom>
            <a:pathLst>
              <a:path w="4617373" extrusionOk="0" h="1108924">
                <a:moveTo>
                  <a:pt y="1108924" x="1199"/>
                </a:moveTo>
                <a:lnTo>
                  <a:pt y="1108924" x="4617373"/>
                </a:lnTo>
                <a:lnTo>
                  <a:pt y="0" x="0"/>
                </a:lnTo>
                <a:cubicBezTo>
                  <a:pt y="369641" x="400"/>
                  <a:pt y="739283" x="799"/>
                  <a:pt y="1108924" x="1199"/>
                </a:cubicBezTo>
                <a:close/>
              </a:path>
            </a:pathLst>
          </a:custGeom>
          <a:solidFill>
            <a:schemeClr val="dk1">
              <a:alpha val="7843"/>
            </a:schemeClr>
          </a:solidFill>
          <a:ln>
            <a:noFill/>
          </a:ln>
        </p:spPr>
        <p:txBody>
          <a:bodyPr bIns="45700" rIns="91425" lIns="91425" tIns="45700" anchor="ctr" anchorCtr="0">
            <a:noAutofit/>
          </a:bodyPr>
          <a:lstStyle/>
          <a:p>
            <a:pPr>
              <a:spcBef>
                <a:spcPts val="0"/>
              </a:spcBef>
              <a:buNone/>
            </a:pPr>
            <a:r>
              <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31" name="Shape 31"/>
        <p:cNvGrpSpPr/>
        <p:nvPr/>
      </p:nvGrpSpPr>
      <p:grpSpPr>
        <a:xfrm>
          <a:off y="0" x="0"/>
          <a:ext cy="0" cx="0"/>
          <a:chOff y="0" x="0"/>
          <a:chExt cy="0" cx="0"/>
        </a:xfrm>
      </p:grpSpPr>
      <p:sp>
        <p:nvSpPr>
          <p:cNvPr id="32" name="Shape 32"/>
          <p:cNvSpPr/>
          <p:nvPr/>
        </p:nvSpPr>
        <p:spPr>
          <a:xfrm rot="10800000" flipH="1">
            <a:off y="4412699" x="0"/>
            <a:ext cy="730799" cx="9144000"/>
          </a:xfrm>
          <a:prstGeom prst="rect">
            <a:avLst/>
          </a:prstGeom>
          <a:solidFill>
            <a:schemeClr val="lt1"/>
          </a:solidFill>
          <a:ln>
            <a:noFill/>
          </a:ln>
        </p:spPr>
        <p:txBody>
          <a:bodyPr bIns="45700" rIns="91425" lIns="91425" tIns="45700" anchor="ctr" anchorCtr="0">
            <a:noAutofit/>
          </a:bodyPr>
          <a:lstStyle/>
          <a:p>
            <a:pPr>
              <a:spcBef>
                <a:spcPts val="0"/>
              </a:spcBef>
              <a:buNone/>
            </a:pPr>
            <a:r>
              <a:t/>
            </a:r>
            <a:endParaRPr/>
          </a:p>
        </p:txBody>
      </p:sp>
      <p:sp>
        <p:nvSpPr>
          <p:cNvPr id="33" name="Shape 33"/>
          <p:cNvSpPr/>
          <p:nvPr/>
        </p:nvSpPr>
        <p:spPr>
          <a:xfrm flipH="1">
            <a:off y="3820834" x="4526627"/>
            <a:ext cy="590502" cx="4617372"/>
          </a:xfrm>
          <a:custGeom>
            <a:pathLst>
              <a:path w="4617373" extrusionOk="0" h="1108924">
                <a:moveTo>
                  <a:pt y="1108924" x="1199"/>
                </a:moveTo>
                <a:lnTo>
                  <a:pt y="1108924" x="4617373"/>
                </a:lnTo>
                <a:lnTo>
                  <a:pt y="0" x="0"/>
                </a:lnTo>
                <a:cubicBezTo>
                  <a:pt y="369641" x="400"/>
                  <a:pt y="739283" x="799"/>
                  <a:pt y="1108924" x="1199"/>
                </a:cubicBezTo>
                <a:close/>
              </a:path>
            </a:pathLst>
          </a:custGeom>
          <a:solidFill>
            <a:srgbClr val="FFFFFF">
              <a:alpha val="6666"/>
            </a:srgbClr>
          </a:solidFill>
          <a:ln>
            <a:noFill/>
          </a:ln>
        </p:spPr>
        <p:txBody>
          <a:bodyPr bIns="45700" rIns="91425" lIns="91425" tIns="45700" anchor="ctr" anchorCtr="0">
            <a:noAutofit/>
          </a:bodyPr>
          <a:lstStyle/>
          <a:p>
            <a:pPr>
              <a:spcBef>
                <a:spcPts val="0"/>
              </a:spcBef>
              <a:buNone/>
            </a:pPr>
            <a:r>
              <a:t/>
            </a:r>
            <a:endParaRPr/>
          </a:p>
        </p:txBody>
      </p:sp>
      <p:sp>
        <p:nvSpPr>
          <p:cNvPr id="34" name="Shape 34"/>
          <p:cNvSpPr/>
          <p:nvPr/>
        </p:nvSpPr>
        <p:spPr>
          <a:xfrm rot="10800000">
            <a:off y="4411617" x="4526627"/>
            <a:ext cy="571095" cx="4617372"/>
          </a:xfrm>
          <a:custGeom>
            <a:pathLst>
              <a:path w="4617373" extrusionOk="0" h="1108924">
                <a:moveTo>
                  <a:pt y="1108924" x="1199"/>
                </a:moveTo>
                <a:lnTo>
                  <a:pt y="1108924" x="4617373"/>
                </a:lnTo>
                <a:lnTo>
                  <a:pt y="0" x="0"/>
                </a:lnTo>
                <a:cubicBezTo>
                  <a:pt y="369641" x="400"/>
                  <a:pt y="739283" x="799"/>
                  <a:pt y="1108924" x="1199"/>
                </a:cubicBezTo>
                <a:close/>
              </a:path>
            </a:pathLst>
          </a:custGeom>
          <a:solidFill>
            <a:schemeClr val="dk1">
              <a:alpha val="7843"/>
            </a:schemeClr>
          </a:solidFill>
          <a:ln>
            <a:noFill/>
          </a:ln>
        </p:spPr>
        <p:txBody>
          <a:bodyPr bIns="45700" rIns="91425" lIns="91425" tIns="45700" anchor="ctr" anchorCtr="0">
            <a:noAutofit/>
          </a:bodyPr>
          <a:lstStyle/>
          <a:p>
            <a:pPr>
              <a:spcBef>
                <a:spcPts val="0"/>
              </a:spcBef>
              <a:buNone/>
            </a:pPr>
            <a:r>
              <a:t/>
            </a:r>
            <a:endParaRPr/>
          </a:p>
        </p:txBody>
      </p:sp>
      <p:sp>
        <p:nvSpPr>
          <p:cNvPr id="35" name="Shape 35"/>
          <p:cNvSpPr txBox="1"/>
          <p:nvPr>
            <p:ph idx="1" type="body"/>
          </p:nvPr>
        </p:nvSpPr>
        <p:spPr>
          <a:xfrm>
            <a:off y="4421726" x="457200"/>
            <a:ext cy="505200" cx="8229600"/>
          </a:xfrm>
          <a:prstGeom prst="rect">
            <a:avLst/>
          </a:prstGeom>
        </p:spPr>
        <p:txBody>
          <a:bodyPr bIns="91425" rIns="91425" lIns="91425" tIns="91425" anchor="ctr" anchorCtr="0"/>
          <a:lstStyle>
            <a:lvl1pPr>
              <a:spcBef>
                <a:spcPts val="0"/>
              </a:spcBef>
              <a:buClr>
                <a:schemeClr val="dk2"/>
              </a:buClr>
              <a:buSzPct val="100000"/>
              <a:buNone/>
              <a:defRPr sz="2400" i="1">
                <a:solidFill>
                  <a:schemeClr val="dk2"/>
                </a:solidFill>
              </a:defRPr>
            </a:lvl1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36" name="Shape 36"/>
        <p:cNvGrpSpPr/>
        <p:nvPr/>
      </p:nvGrpSpPr>
      <p:grpSpPr>
        <a:xfrm>
          <a:off y="0" x="0"/>
          <a:ext cy="0" cx="0"/>
          <a:chOff y="0" x="0"/>
          <a:chExt cy="0" cx="0"/>
        </a:xfrm>
      </p:grpSpPr>
      <p:sp>
        <p:nvSpPr>
          <p:cNvPr id="37" name="Shape 37"/>
          <p:cNvSpPr/>
          <p:nvPr/>
        </p:nvSpPr>
        <p:spPr>
          <a:xfrm>
            <a:off y="76256" x="6676"/>
            <a:ext cy="5054792" cx="9134130"/>
          </a:xfrm>
          <a:custGeom>
            <a:pathLst>
              <a:path w="9157023" extrusionOk="0" h="6739723">
                <a:moveTo>
                  <a:pt y="0" x="1629"/>
                </a:moveTo>
                <a:lnTo>
                  <a:pt y="4340980" x="9157023"/>
                </a:lnTo>
                <a:lnTo>
                  <a:pt y="6739723" x="1593"/>
                </a:lnTo>
                <a:cubicBezTo>
                  <a:pt y="5123960" x="-3941"/>
                  <a:pt y="1615763" x="7163"/>
                  <a:pt y="0" x="1629"/>
                </a:cubicBezTo>
                <a:close/>
              </a:path>
            </a:pathLst>
          </a:custGeom>
          <a:solidFill>
            <a:srgbClr val="FFFFFF">
              <a:alpha val="6666"/>
            </a:srgbClr>
          </a:solidFill>
          <a:ln>
            <a:noFill/>
          </a:ln>
        </p:spPr>
        <p:txBody>
          <a:bodyPr bIns="45700" rIns="91425" lIns="91425" tIns="45700" anchor="ctr" anchorCtr="0">
            <a:noAutofit/>
          </a:bodyPr>
          <a:lstStyle/>
          <a:p>
            <a:pPr>
              <a:spcBef>
                <a:spcPts val="0"/>
              </a:spcBef>
              <a:buNone/>
            </a:pPr>
            <a:r>
              <a:t/>
            </a:r>
            <a:endParaRPr/>
          </a:p>
        </p:txBody>
      </p:sp>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1.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chemeClr val="accent1"/>
            </a:gs>
            <a:gs pos="100000">
              <a:schemeClr val="dk2"/>
            </a:gs>
          </a:gsLst>
          <a:path path="circle">
            <a:fillToRect t="50%" b="50%" r="50%" l="50%"/>
          </a:path>
          <a:tileRect/>
        </a:gradFill>
      </p:bgPr>
    </p:bg>
    <p:spTree>
      <p:nvGrpSpPr>
        <p:cNvPr id="4" name="Shape 4"/>
        <p:cNvGrpSpPr/>
        <p:nvPr/>
      </p:nvGrpSpPr>
      <p:grpSpPr>
        <a:xfrm>
          <a:off y="0" x="0"/>
          <a:ext cy="0" cx="0"/>
          <a:chOff y="0" x="0"/>
          <a:chExt cy="0" cx="0"/>
        </a:xfrm>
      </p:grpSpPr>
      <p:sp>
        <p:nvSpPr>
          <p:cNvPr id="5" name="Shape 5"/>
          <p:cNvSpPr txBox="1"/>
          <p:nvPr>
            <p:ph type="title"/>
          </p:nvPr>
        </p:nvSpPr>
        <p:spPr>
          <a:xfrm>
            <a:off y="205978" x="457200"/>
            <a:ext cy="857400" cx="8229600"/>
          </a:xfrm>
          <a:prstGeom prst="rect">
            <a:avLst/>
          </a:prstGeom>
          <a:noFill/>
          <a:ln>
            <a:noFill/>
          </a:ln>
        </p:spPr>
        <p:txBody>
          <a:bodyPr bIns="91425" rIns="91425" lIns="91425" tIns="91425" anchor="ctr" anchorCtr="0"/>
          <a:lstStyle>
            <a:lvl1pPr>
              <a:spcBef>
                <a:spcPts val="0"/>
              </a:spcBef>
              <a:buClr>
                <a:schemeClr val="lt1"/>
              </a:buClr>
              <a:buSzPct val="100000"/>
              <a:buFont typeface="Georgia"/>
              <a:buNone/>
              <a:defRPr sz="4800">
                <a:solidFill>
                  <a:schemeClr val="lt1"/>
                </a:solidFill>
                <a:latin typeface="Georgia"/>
                <a:ea typeface="Georgia"/>
                <a:cs typeface="Georgia"/>
                <a:sym typeface="Georgia"/>
              </a:defRPr>
            </a:lvl1pPr>
            <a:lvl2pPr>
              <a:spcBef>
                <a:spcPts val="0"/>
              </a:spcBef>
              <a:buClr>
                <a:schemeClr val="lt1"/>
              </a:buClr>
              <a:buSzPct val="100000"/>
              <a:buFont typeface="Georgia"/>
              <a:buNone/>
              <a:defRPr sz="4800">
                <a:solidFill>
                  <a:schemeClr val="lt1"/>
                </a:solidFill>
                <a:latin typeface="Georgia"/>
                <a:ea typeface="Georgia"/>
                <a:cs typeface="Georgia"/>
                <a:sym typeface="Georgia"/>
              </a:defRPr>
            </a:lvl2pPr>
            <a:lvl3pPr>
              <a:spcBef>
                <a:spcPts val="0"/>
              </a:spcBef>
              <a:buClr>
                <a:schemeClr val="lt1"/>
              </a:buClr>
              <a:buSzPct val="100000"/>
              <a:buFont typeface="Georgia"/>
              <a:buNone/>
              <a:defRPr sz="4800">
                <a:solidFill>
                  <a:schemeClr val="lt1"/>
                </a:solidFill>
                <a:latin typeface="Georgia"/>
                <a:ea typeface="Georgia"/>
                <a:cs typeface="Georgia"/>
                <a:sym typeface="Georgia"/>
              </a:defRPr>
            </a:lvl3pPr>
            <a:lvl4pPr>
              <a:spcBef>
                <a:spcPts val="0"/>
              </a:spcBef>
              <a:buClr>
                <a:schemeClr val="lt1"/>
              </a:buClr>
              <a:buSzPct val="100000"/>
              <a:buFont typeface="Georgia"/>
              <a:buNone/>
              <a:defRPr sz="4800">
                <a:solidFill>
                  <a:schemeClr val="lt1"/>
                </a:solidFill>
                <a:latin typeface="Georgia"/>
                <a:ea typeface="Georgia"/>
                <a:cs typeface="Georgia"/>
                <a:sym typeface="Georgia"/>
              </a:defRPr>
            </a:lvl4pPr>
            <a:lvl5pPr>
              <a:spcBef>
                <a:spcPts val="0"/>
              </a:spcBef>
              <a:buClr>
                <a:schemeClr val="lt1"/>
              </a:buClr>
              <a:buSzPct val="100000"/>
              <a:buFont typeface="Georgia"/>
              <a:buNone/>
              <a:defRPr sz="4800">
                <a:solidFill>
                  <a:schemeClr val="lt1"/>
                </a:solidFill>
                <a:latin typeface="Georgia"/>
                <a:ea typeface="Georgia"/>
                <a:cs typeface="Georgia"/>
                <a:sym typeface="Georgia"/>
              </a:defRPr>
            </a:lvl5pPr>
            <a:lvl6pPr>
              <a:spcBef>
                <a:spcPts val="0"/>
              </a:spcBef>
              <a:buClr>
                <a:schemeClr val="lt1"/>
              </a:buClr>
              <a:buSzPct val="100000"/>
              <a:buFont typeface="Georgia"/>
              <a:buNone/>
              <a:defRPr sz="4800">
                <a:solidFill>
                  <a:schemeClr val="lt1"/>
                </a:solidFill>
                <a:latin typeface="Georgia"/>
                <a:ea typeface="Georgia"/>
                <a:cs typeface="Georgia"/>
                <a:sym typeface="Georgia"/>
              </a:defRPr>
            </a:lvl6pPr>
            <a:lvl7pPr>
              <a:spcBef>
                <a:spcPts val="0"/>
              </a:spcBef>
              <a:buClr>
                <a:schemeClr val="lt1"/>
              </a:buClr>
              <a:buSzPct val="100000"/>
              <a:buFont typeface="Georgia"/>
              <a:buNone/>
              <a:defRPr sz="4800">
                <a:solidFill>
                  <a:schemeClr val="lt1"/>
                </a:solidFill>
                <a:latin typeface="Georgia"/>
                <a:ea typeface="Georgia"/>
                <a:cs typeface="Georgia"/>
                <a:sym typeface="Georgia"/>
              </a:defRPr>
            </a:lvl7pPr>
            <a:lvl8pPr>
              <a:spcBef>
                <a:spcPts val="0"/>
              </a:spcBef>
              <a:buClr>
                <a:schemeClr val="lt1"/>
              </a:buClr>
              <a:buSzPct val="100000"/>
              <a:buFont typeface="Georgia"/>
              <a:buNone/>
              <a:defRPr sz="4800">
                <a:solidFill>
                  <a:schemeClr val="lt1"/>
                </a:solidFill>
                <a:latin typeface="Georgia"/>
                <a:ea typeface="Georgia"/>
                <a:cs typeface="Georgia"/>
                <a:sym typeface="Georgia"/>
              </a:defRPr>
            </a:lvl8pPr>
            <a:lvl9pPr>
              <a:spcBef>
                <a:spcPts val="0"/>
              </a:spcBef>
              <a:buClr>
                <a:schemeClr val="lt1"/>
              </a:buClr>
              <a:buSzPct val="100000"/>
              <a:buFont typeface="Georgia"/>
              <a:buNone/>
              <a:defRPr sz="4800">
                <a:solidFill>
                  <a:schemeClr val="lt1"/>
                </a:solidFill>
                <a:latin typeface="Georgia"/>
                <a:ea typeface="Georgia"/>
                <a:cs typeface="Georgia"/>
                <a:sym typeface="Georgia"/>
              </a:defRPr>
            </a:lvl9pPr>
          </a:lstStyle>
          <a:p/>
        </p:txBody>
      </p:sp>
      <p:sp>
        <p:nvSpPr>
          <p:cNvPr id="6" name="Shape 6"/>
          <p:cNvSpPr txBox="1"/>
          <p:nvPr>
            <p:ph idx="1" type="body"/>
          </p:nvPr>
        </p:nvSpPr>
        <p:spPr>
          <a:xfrm>
            <a:off y="1200150" x="457200"/>
            <a:ext cy="3725699" cx="8229600"/>
          </a:xfrm>
          <a:prstGeom prst="rect">
            <a:avLst/>
          </a:prstGeom>
          <a:noFill/>
          <a:ln>
            <a:noFill/>
          </a:ln>
        </p:spPr>
        <p:txBody>
          <a:bodyPr bIns="91425" rIns="91425" lIns="91425" tIns="91425" anchor="t" anchorCtr="0"/>
          <a:lstStyle>
            <a:lvl1pPr>
              <a:spcBef>
                <a:spcPts val="600"/>
              </a:spcBef>
              <a:buClr>
                <a:schemeClr val="dk1"/>
              </a:buClr>
              <a:buSzPct val="100000"/>
              <a:buFont typeface="Georgia"/>
              <a:defRPr sz="3000">
                <a:solidFill>
                  <a:schemeClr val="dk1"/>
                </a:solidFill>
                <a:latin typeface="Georgia"/>
                <a:ea typeface="Georgia"/>
                <a:cs typeface="Georgia"/>
                <a:sym typeface="Georgia"/>
              </a:defRPr>
            </a:lvl1pPr>
            <a:lvl2pPr>
              <a:spcBef>
                <a:spcPts val="480"/>
              </a:spcBef>
              <a:buClr>
                <a:schemeClr val="dk1"/>
              </a:buClr>
              <a:buSzPct val="100000"/>
              <a:buFont typeface="Georgia"/>
              <a:defRPr sz="2400">
                <a:solidFill>
                  <a:schemeClr val="dk1"/>
                </a:solidFill>
                <a:latin typeface="Georgia"/>
                <a:ea typeface="Georgia"/>
                <a:cs typeface="Georgia"/>
                <a:sym typeface="Georgia"/>
              </a:defRPr>
            </a:lvl2pPr>
            <a:lvl3pPr>
              <a:spcBef>
                <a:spcPts val="480"/>
              </a:spcBef>
              <a:buClr>
                <a:schemeClr val="dk1"/>
              </a:buClr>
              <a:buSzPct val="100000"/>
              <a:buFont typeface="Georgia"/>
              <a:defRPr sz="2400">
                <a:solidFill>
                  <a:schemeClr val="dk1"/>
                </a:solidFill>
                <a:latin typeface="Georgia"/>
                <a:ea typeface="Georgia"/>
                <a:cs typeface="Georgia"/>
                <a:sym typeface="Georgia"/>
              </a:defRPr>
            </a:lvl3pPr>
            <a:lvl4pPr>
              <a:spcBef>
                <a:spcPts val="360"/>
              </a:spcBef>
              <a:buClr>
                <a:schemeClr val="dk1"/>
              </a:buClr>
              <a:buSzPct val="100000"/>
              <a:buFont typeface="Georgia"/>
              <a:defRPr sz="1800">
                <a:solidFill>
                  <a:schemeClr val="dk1"/>
                </a:solidFill>
                <a:latin typeface="Georgia"/>
                <a:ea typeface="Georgia"/>
                <a:cs typeface="Georgia"/>
                <a:sym typeface="Georgia"/>
              </a:defRPr>
            </a:lvl4pPr>
            <a:lvl5pPr>
              <a:spcBef>
                <a:spcPts val="360"/>
              </a:spcBef>
              <a:buClr>
                <a:schemeClr val="dk1"/>
              </a:buClr>
              <a:buSzPct val="100000"/>
              <a:buFont typeface="Georgia"/>
              <a:defRPr sz="1800">
                <a:solidFill>
                  <a:schemeClr val="dk1"/>
                </a:solidFill>
                <a:latin typeface="Georgia"/>
                <a:ea typeface="Georgia"/>
                <a:cs typeface="Georgia"/>
                <a:sym typeface="Georgia"/>
              </a:defRPr>
            </a:lvl5pPr>
            <a:lvl6pPr>
              <a:spcBef>
                <a:spcPts val="360"/>
              </a:spcBef>
              <a:buClr>
                <a:schemeClr val="dk1"/>
              </a:buClr>
              <a:buSzPct val="100000"/>
              <a:buFont typeface="Georgia"/>
              <a:defRPr sz="1800">
                <a:solidFill>
                  <a:schemeClr val="dk1"/>
                </a:solidFill>
                <a:latin typeface="Georgia"/>
                <a:ea typeface="Georgia"/>
                <a:cs typeface="Georgia"/>
                <a:sym typeface="Georgia"/>
              </a:defRPr>
            </a:lvl6pPr>
            <a:lvl7pPr>
              <a:spcBef>
                <a:spcPts val="360"/>
              </a:spcBef>
              <a:buClr>
                <a:schemeClr val="dk1"/>
              </a:buClr>
              <a:buSzPct val="100000"/>
              <a:buFont typeface="Georgia"/>
              <a:defRPr sz="1800">
                <a:solidFill>
                  <a:schemeClr val="dk1"/>
                </a:solidFill>
                <a:latin typeface="Georgia"/>
                <a:ea typeface="Georgia"/>
                <a:cs typeface="Georgia"/>
                <a:sym typeface="Georgia"/>
              </a:defRPr>
            </a:lvl7pPr>
            <a:lvl8pPr>
              <a:spcBef>
                <a:spcPts val="360"/>
              </a:spcBef>
              <a:buClr>
                <a:schemeClr val="dk1"/>
              </a:buClr>
              <a:buSzPct val="100000"/>
              <a:buFont typeface="Georgia"/>
              <a:defRPr sz="1800">
                <a:solidFill>
                  <a:schemeClr val="dk1"/>
                </a:solidFill>
                <a:latin typeface="Georgia"/>
                <a:ea typeface="Georgia"/>
                <a:cs typeface="Georgia"/>
                <a:sym typeface="Georgia"/>
              </a:defRPr>
            </a:lvl8pPr>
            <a:lvl9pPr>
              <a:spcBef>
                <a:spcPts val="360"/>
              </a:spcBef>
              <a:buClr>
                <a:schemeClr val="dk1"/>
              </a:buClr>
              <a:buSzPct val="100000"/>
              <a:buFont typeface="Georgia"/>
              <a:defRPr sz="1800">
                <a:solidFill>
                  <a:schemeClr val="dk1"/>
                </a:solidFill>
                <a:latin typeface="Georgia"/>
                <a:ea typeface="Georgia"/>
                <a:cs typeface="Georgia"/>
                <a:sym typeface="Georgia"/>
              </a:defRPr>
            </a:lvl9pPr>
          </a:lstStyle>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s>
</file>

<file path=ppt/slides/_rels/slide10.xml.rels><?xml version="1.0" encoding="UTF-8" standalone="yes"?><Relationships xmlns="http://schemas.openxmlformats.org/package/2006/relationships"><Relationship Target="../media/image06.png" Type="http://schemas.openxmlformats.org/officeDocument/2006/relationships/image" Id="rId17"/><Relationship Target="http://pt.wikipedia.org/wiki/C%C3%A2ncer" Type="http://schemas.openxmlformats.org/officeDocument/2006/relationships/hyperlink" TargetMode="External" Id="rId16"/><Relationship Target="http://pt.wikipedia.org/wiki/Cartola_(compositor)#cite_note-Cartola-UOL-M.C3.BAsica-4" Type="http://schemas.openxmlformats.org/officeDocument/2006/relationships/hyperlink" TargetMode="External" Id="rId15"/><Relationship Target="http://pt.wikipedia.org/wiki/Favela" Type="http://schemas.openxmlformats.org/officeDocument/2006/relationships/hyperlink" TargetMode="External" Id="rId14"/><Relationship Target="http://pt.wikipedia.org/wiki/Cavaquinho" Type="http://schemas.openxmlformats.org/officeDocument/2006/relationships/hyperlink" TargetMode="External" Id="rId12"/><Relationship Target="http://pt.wikipedia.org/wiki/Dia_de_Reis" Type="http://schemas.openxmlformats.org/officeDocument/2006/relationships/hyperlink" TargetMode="External" Id="rId13"/><Relationship Target="http://pt.wikipedia.org/wiki/Fluminense_Football_Club" Type="http://schemas.openxmlformats.org/officeDocument/2006/relationships/hyperlink" TargetMode="External" Id="rId10"/><Relationship Target="http://pt.wikipedia.org/wiki/Ranchos" Type="http://schemas.openxmlformats.org/officeDocument/2006/relationships/hyperlink" TargetMode="External" Id="rId11"/><Relationship Target="../notesSlides/notesSlide10.xml" Type="http://schemas.openxmlformats.org/officeDocument/2006/relationships/notesSlide" Id="rId2"/><Relationship Target="../slideLayouts/slideLayout3.xml" Type="http://schemas.openxmlformats.org/officeDocument/2006/relationships/slideLayout" Id="rId1"/><Relationship Target="http://pt.wikipedia.org/wiki/D%C3%A9cada_de_1960" Type="http://schemas.openxmlformats.org/officeDocument/2006/relationships/hyperlink" TargetMode="External" Id="rId4"/><Relationship Target="http://pt.wikipedia.org/wiki/Dona_Zica" Type="http://schemas.openxmlformats.org/officeDocument/2006/relationships/hyperlink" TargetMode="External" Id="rId3"/><Relationship Target="http://pt.wikipedia.org/wiki/Laranjeiras_(bairro_do_Rio_de_Janeiro)" Type="http://schemas.openxmlformats.org/officeDocument/2006/relationships/hyperlink" TargetMode="External" Id="rId9"/><Relationship Target="http://pt.wikipedia.org/wiki/Bar%C3%A3o_de_Carapebus" Type="http://schemas.openxmlformats.org/officeDocument/2006/relationships/hyperlink" TargetMode="External" Id="rId6"/><Relationship Target="http://pt.wikipedia.org/wiki/Campos_dos_Goytacazes" Type="http://schemas.openxmlformats.org/officeDocument/2006/relationships/hyperlink" TargetMode="External" Id="rId5"/><Relationship Target="http://pt.wikipedia.org/wiki/Pal%C3%A1cio_do_Catete" Type="http://schemas.openxmlformats.org/officeDocument/2006/relationships/hyperlink" TargetMode="External" Id="rId8"/><Relationship Target="http://pt.wikipedia.org/wiki/Maca%C3%A9" Type="http://schemas.openxmlformats.org/officeDocument/2006/relationships/hyperlink" TargetMode="External" Id="rId7"/></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3.xml" Type="http://schemas.openxmlformats.org/officeDocument/2006/relationships/slideLayout" Id="rId1"/><Relationship Target="../media/image07.png" Type="http://schemas.openxmlformats.org/officeDocument/2006/relationships/image" Id="rId3"/></Relationships>
</file>

<file path=ppt/slides/_rels/slide2.xml.rels><?xml version="1.0" encoding="UTF-8" standalone="yes"?><Relationships xmlns="http://schemas.openxmlformats.org/package/2006/relationships"><Relationship Target="http://pt.wikipedia.org/wiki/Parnasianismo" Type="http://schemas.openxmlformats.org/officeDocument/2006/relationships/hyperlink" TargetMode="External" Id="rId19"/><Relationship Target="http://pt.wikipedia.org/wiki/Bo%C3%AAmio" Type="http://schemas.openxmlformats.org/officeDocument/2006/relationships/hyperlink" TargetMode="External" Id="rId18"/><Relationship Target="http://pt.wikipedia.org/wiki/Ufanismo" Type="http://schemas.openxmlformats.org/officeDocument/2006/relationships/hyperlink" TargetMode="External" Id="rId17"/><Relationship Target="http://pt.wikipedia.org/wiki/Rep%C3%BAblica_Velha" Type="http://schemas.openxmlformats.org/officeDocument/2006/relationships/hyperlink" TargetMode="External" Id="rId16"/><Relationship Target="http://pt.wikipedia.org/wiki/Rio_de_Janeiro_%28cidade%29" Type="http://schemas.openxmlformats.org/officeDocument/2006/relationships/hyperlink" TargetMode="External" Id="rId15"/><Relationship Target="http://pt.wikipedia.org/wiki/Cemit%C3%A9rio_de_S%C3%A3o_Jo%C3%A3o_Batista_%28Rio_de_Janeiro%29" Type="http://schemas.openxmlformats.org/officeDocument/2006/relationships/hyperlink" TargetMode="External" Id="rId14"/><Relationship Target="../media/image01.jpg" Type="http://schemas.openxmlformats.org/officeDocument/2006/relationships/image" Id="rId21"/><Relationship Target="../notesSlides/notesSlide2.xml" Type="http://schemas.openxmlformats.org/officeDocument/2006/relationships/notesSlide" Id="rId2"/><Relationship Target="http://pt.wikipedia.org/wiki/Aboli%C3%A7%C3%A3o_da_Escravatura" Type="http://schemas.openxmlformats.org/officeDocument/2006/relationships/hyperlink" TargetMode="External" Id="rId12"/><Relationship Target="http://pt.wikipedia.org/wiki/Rep%C3%BAblica" Type="http://schemas.openxmlformats.org/officeDocument/2006/relationships/hyperlink" TargetMode="External" Id="rId13"/><Relationship Target="../slideLayouts/slideLayout3.xml" Type="http://schemas.openxmlformats.org/officeDocument/2006/relationships/slideLayout" Id="rId1"/><Relationship Target="http://pt.wikipedia.org/wiki/Literatura" Type="http://schemas.openxmlformats.org/officeDocument/2006/relationships/hyperlink" TargetMode="External" Id="rId4"/><Relationship Target="http://pt.wikipedia.org/wiki/Monarquia" Type="http://schemas.openxmlformats.org/officeDocument/2006/relationships/hyperlink" TargetMode="External" Id="rId10"/><Relationship Target="http://pt.wikipedia.org/wiki/Jornalismo" Type="http://schemas.openxmlformats.org/officeDocument/2006/relationships/hyperlink" TargetMode="External" Id="rId3"/><Relationship Target="http://pt.wikipedia.org/wiki/Visconde_de_Ouro_Preto" Type="http://schemas.openxmlformats.org/officeDocument/2006/relationships/hyperlink" TargetMode="External" Id="rId11"/><Relationship Target="http://pt.wikipedia.org/wiki/Modernismo_no_Brasil" Type="http://schemas.openxmlformats.org/officeDocument/2006/relationships/hyperlink" TargetMode="External" Id="rId20"/><Relationship Target="http://pt.wikipedia.org/wiki/Professora" Type="http://schemas.openxmlformats.org/officeDocument/2006/relationships/hyperlink" TargetMode="External" Id="rId9"/><Relationship Target="http://pt.wikipedia.org/wiki/Brasil" Type="http://schemas.openxmlformats.org/officeDocument/2006/relationships/hyperlink" TargetMode="External" Id="rId6"/><Relationship Target="http://pt.wikipedia.org/wiki/Anarquismo" Type="http://schemas.openxmlformats.org/officeDocument/2006/relationships/hyperlink" TargetMode="External" Id="rId5"/><Relationship Target="http://pt.wikipedia.org/wiki/Tip%C3%B3grafo" Type="http://schemas.openxmlformats.org/officeDocument/2006/relationships/hyperlink" TargetMode="External" Id="rId8"/><Relationship Target="http://pt.wikipedia.org/wiki/Escravid%C3%A3o" Type="http://schemas.openxmlformats.org/officeDocument/2006/relationships/hyperlink" TargetMode="External" Id="rId7"/></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3.xml" Type="http://schemas.openxmlformats.org/officeDocument/2006/relationships/slideLayout" Id="rId1"/><Relationship Target="../media/image00.jpg" Type="http://schemas.openxmlformats.org/officeDocument/2006/relationships/image" Id="rId3"/></Relationships>
</file>

<file path=ppt/slides/_rels/slide4.xml.rels><?xml version="1.0" encoding="UTF-8" standalone="yes"?><Relationships xmlns="http://schemas.openxmlformats.org/package/2006/relationships"><Relationship Target="../media/image09.png" Type="http://schemas.openxmlformats.org/officeDocument/2006/relationships/image" Id="rId18"/><Relationship Target="http://pt.wikipedia.org/wiki/Arteriosclerose" Type="http://schemas.openxmlformats.org/officeDocument/2006/relationships/hyperlink" TargetMode="External" Id="rId17"/><Relationship Target="http://pt.wikipedia.org/wiki/Certid%C3%A3o_de_%C3%B3bito" Type="http://schemas.openxmlformats.org/officeDocument/2006/relationships/hyperlink" TargetMode="External" Id="rId16"/><Relationship Target="http://pt.wikipedia.org/wiki/Boca" Type="http://schemas.openxmlformats.org/officeDocument/2006/relationships/hyperlink" TargetMode="External" Id="rId15"/><Relationship Target="http://pt.wikipedia.org/wiki/Cancro_(tumor)" Type="http://schemas.openxmlformats.org/officeDocument/2006/relationships/hyperlink" TargetMode="External" Id="rId14"/><Relationship Target="http://pt.wikipedia.org/wiki/Hist%C3%B3ria_da_literatura" Type="http://schemas.openxmlformats.org/officeDocument/2006/relationships/hyperlink" TargetMode="External" Id="rId12"/><Relationship Target="../notesSlides/notesSlide4.xml" Type="http://schemas.openxmlformats.org/officeDocument/2006/relationships/notesSlide" Id="rId2"/><Relationship Target="http://pt.wikipedia.org/wiki/%C3%9Alcera" Type="http://schemas.openxmlformats.org/officeDocument/2006/relationships/hyperlink" TargetMode="External" Id="rId13"/><Relationship Target="../slideLayouts/slideLayout3.xml" Type="http://schemas.openxmlformats.org/officeDocument/2006/relationships/slideLayout" Id="rId1"/><Relationship Target="http://pt.wikipedia.org/wiki/Romantismo" Type="http://schemas.openxmlformats.org/officeDocument/2006/relationships/hyperlink" TargetMode="External" Id="rId10"/><Relationship Target="http://pt.wikipedia.org/wiki/Mulato" Type="http://schemas.openxmlformats.org/officeDocument/2006/relationships/hyperlink" TargetMode="External" Id="rId4"/><Relationship Target="http://pt.wikipedia.org/wiki/Escolas_da_literatura_brasileira" Type="http://schemas.openxmlformats.org/officeDocument/2006/relationships/hyperlink" TargetMode="External" Id="rId11"/><Relationship Target="http://pt.wikipedia.org/wiki/Morro_do_Livramento" Type="http://schemas.openxmlformats.org/officeDocument/2006/relationships/hyperlink" TargetMode="External" Id="rId3"/><Relationship Target="http://pt.wikipedia.org/wiki/Realismo_no_Brasil" Type="http://schemas.openxmlformats.org/officeDocument/2006/relationships/hyperlink" TargetMode="External" Id="rId9"/><Relationship Target="http://pt.wikipedia.org/wiki/Alforria" Type="http://schemas.openxmlformats.org/officeDocument/2006/relationships/hyperlink" TargetMode="External" Id="rId6"/><Relationship Target="http://pt.wikipedia.org/wiki/Escravid%C3%A3o_no_Brasil" Type="http://schemas.openxmlformats.org/officeDocument/2006/relationships/hyperlink" TargetMode="External" Id="rId5"/><Relationship Target="http://pt.wikipedia.org/wiki/Bento_Barroso_Pereira" Type="http://schemas.openxmlformats.org/officeDocument/2006/relationships/hyperlink" TargetMode="External" Id="rId8"/><Relationship Target="http://pt.wikipedia.org/wiki/A%C3%A7ores" Type="http://schemas.openxmlformats.org/officeDocument/2006/relationships/hyperlink" TargetMode="External" Id="rId7"/></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3.xml" Type="http://schemas.openxmlformats.org/officeDocument/2006/relationships/slideLayout" Id="rId1"/><Relationship Target="http://pt.wikipedia.org/wiki/Folhetim" Type="http://schemas.openxmlformats.org/officeDocument/2006/relationships/hyperlink" TargetMode="External" Id="rId10"/><Relationship Target="http://pt.wikipedia.org/wiki/1899_na_literatura" Type="http://schemas.openxmlformats.org/officeDocument/2006/relationships/hyperlink" TargetMode="External" Id="rId4"/><Relationship Target="../media/image08.png" Type="http://schemas.openxmlformats.org/officeDocument/2006/relationships/image" Id="rId11"/><Relationship Target="http://pt.wikipedia.org/wiki/Machado_de_Assis" Type="http://schemas.openxmlformats.org/officeDocument/2006/relationships/hyperlink" TargetMode="External" Id="rId3"/><Relationship Target="http://pt.wikipedia.org/wiki/Quincas_Borba" Type="http://schemas.openxmlformats.org/officeDocument/2006/relationships/hyperlink" TargetMode="External" Id="rId9"/><Relationship Target="http://pt.wikipedia.org/wiki/1900_na_literatura" Type="http://schemas.openxmlformats.org/officeDocument/2006/relationships/hyperlink" TargetMode="External" Id="rId6"/><Relationship Target="http://pt.wikipedia.org/wiki/Livraria_Garnier" Type="http://schemas.openxmlformats.org/officeDocument/2006/relationships/hyperlink" TargetMode="External" Id="rId5"/><Relationship Target="http://pt.wikipedia.org/wiki/Mem%C3%B3rias_P%C3%B3stumas_de_Br%C3%A1s_Cubas" Type="http://schemas.openxmlformats.org/officeDocument/2006/relationships/hyperlink" TargetMode="External" Id="rId8"/><Relationship Target="http://pt.wikipedia.org/wiki/Trilogia_Realista" Type="http://schemas.openxmlformats.org/officeDocument/2006/relationships/hyperlink" TargetMode="External" Id="rId7"/></Relationships>
</file>

<file path=ppt/slides/_rels/slide6.xml.rels><?xml version="1.0" encoding="UTF-8" standalone="yes"?><Relationships xmlns="http://schemas.openxmlformats.org/package/2006/relationships"><Relationship Target="http://pt.wikipedia.org/wiki/Virg%C3%ADlio_V%C3%A1rzea" Type="http://schemas.openxmlformats.org/officeDocument/2006/relationships/hyperlink" TargetMode="External" Id="rId19"/><Relationship Target="../media/image02.png" Type="http://schemas.openxmlformats.org/officeDocument/2006/relationships/image" Id="rId36"/><Relationship Target="http://pt.wikipedia.org/wiki/1885" Type="http://schemas.openxmlformats.org/officeDocument/2006/relationships/hyperlink" TargetMode="External" Id="rId18"/><Relationship Target="http://pt.wikipedia.org/wiki/Laguna_(Santa_Catarina)" Type="http://schemas.openxmlformats.org/officeDocument/2006/relationships/hyperlink" TargetMode="External" Id="rId17"/><Relationship Target="http://pt.wikipedia.org/wiki/1883" Type="http://schemas.openxmlformats.org/officeDocument/2006/relationships/hyperlink" TargetMode="External" Id="rId16"/><Relationship Target="http://pt.wikipedia.org/wiki/Preconceito_racial" Type="http://schemas.openxmlformats.org/officeDocument/2006/relationships/hyperlink" TargetMode="External" Id="rId15"/><Relationship Target="http://pt.wikipedia.org/wiki/Escravatura" Type="http://schemas.openxmlformats.org/officeDocument/2006/relationships/hyperlink" TargetMode="External" Id="rId14"/><Relationship Target="http://pt.wikipedia.org/wiki/19_de_mar%C3%A7o" Type="http://schemas.openxmlformats.org/officeDocument/2006/relationships/hyperlink" TargetMode="External" Id="rId30"/><Relationship Target="http://pt.wikipedia.org/wiki/1881" Type="http://schemas.openxmlformats.org/officeDocument/2006/relationships/hyperlink" TargetMode="External" Id="rId12"/><Relationship Target="http://pt.wikipedia.org/wiki/1898" Type="http://schemas.openxmlformats.org/officeDocument/2006/relationships/hyperlink" TargetMode="External" Id="rId31"/><Relationship Target="http://pt.wikipedia.org/w/index.php?title=Tribuna_Popular&amp;action=edit&amp;redlink=1" Type="http://schemas.openxmlformats.org/officeDocument/2006/relationships/hyperlink" TargetMode="External" Id="rId13"/><Relationship Target="http://pt.wikipedia.org/wiki/Fritz_M%C3%BCller" Type="http://schemas.openxmlformats.org/officeDocument/2006/relationships/hyperlink" TargetMode="External" Id="rId10"/><Relationship Target="http://pt.wikipedia.org/wiki/Matem%C3%A1tica" Type="http://schemas.openxmlformats.org/officeDocument/2006/relationships/hyperlink" TargetMode="External" Id="rId11"/><Relationship Target="http://pt.wikipedia.org/wiki/Ant%C3%B4nio_Carlos_(Minas_Gerais)" Type="http://schemas.openxmlformats.org/officeDocument/2006/relationships/hyperlink" TargetMode="External" Id="rId34"/><Relationship Target="http://pt.wikipedia.org/wiki/Tuberculose" Type="http://schemas.openxmlformats.org/officeDocument/2006/relationships/hyperlink" TargetMode="External" Id="rId35"/><Relationship Target="http://pt.wikipedia.org/wiki/Minas_Gerais" Type="http://schemas.openxmlformats.org/officeDocument/2006/relationships/hyperlink" TargetMode="External" Id="rId32"/><Relationship Target="http://pt.wikipedia.org/wiki/Barbacena" Type="http://schemas.openxmlformats.org/officeDocument/2006/relationships/hyperlink" TargetMode="External" Id="rId33"/><Relationship Target="http://pt.wikipedia.org/wiki/Loucura" Type="http://schemas.openxmlformats.org/officeDocument/2006/relationships/hyperlink" TargetMode="External" Id="rId29"/><Relationship Target="http://pt.wikipedia.org/wiki/Baudelaire" Type="http://schemas.openxmlformats.org/officeDocument/2006/relationships/hyperlink" TargetMode="External" Id="rId26"/><Relationship Target="http://pt.wikipedia.org/wiki/Prosa_po%C3%A9tica" Type="http://schemas.openxmlformats.org/officeDocument/2006/relationships/hyperlink" TargetMode="External" Id="rId25"/><Relationship Target="http://pt.wikipedia.org/wiki/Tuberculose" Type="http://schemas.openxmlformats.org/officeDocument/2006/relationships/hyperlink" TargetMode="External" Id="rId28"/><Relationship Target="http://pt.wikipedia.org/wiki/Simbolismo" Type="http://schemas.openxmlformats.org/officeDocument/2006/relationships/hyperlink" TargetMode="External" Id="rId27"/><Relationship Target="../notesSlides/notesSlide6.xml" Type="http://schemas.openxmlformats.org/officeDocument/2006/relationships/notesSlide" Id="rId2"/><Relationship Target="http://pt.wikipedia.org/wiki/Arquivo" Type="http://schemas.openxmlformats.org/officeDocument/2006/relationships/hyperlink" TargetMode="External" Id="rId21"/><Relationship Target="../slideLayouts/slideLayout3.xml" Type="http://schemas.openxmlformats.org/officeDocument/2006/relationships/slideLayout" Id="rId1"/><Relationship Target="http://pt.wikipedia.org/wiki/Estrada_de_Ferro_Central_do_Brasil" Type="http://schemas.openxmlformats.org/officeDocument/2006/relationships/hyperlink" TargetMode="External" Id="rId22"/><Relationship Target="http://pt.wikipedia.org/wiki/Alforria" Type="http://schemas.openxmlformats.org/officeDocument/2006/relationships/hyperlink" TargetMode="External" Id="rId4"/><Relationship Target="http://pt.wikipedia.org/wiki/Folha_Popular" Type="http://schemas.openxmlformats.org/officeDocument/2006/relationships/hyperlink" TargetMode="External" Id="rId23"/><Relationship Target="http://pt.wikipedia.org/wiki/Escravid%C3%A3o_no_Brasil" Type="http://schemas.openxmlformats.org/officeDocument/2006/relationships/hyperlink" TargetMode="External" Id="rId3"/><Relationship Target="http://pt.wikipedia.org/wiki/1893" Type="http://schemas.openxmlformats.org/officeDocument/2006/relationships/hyperlink" TargetMode="External" Id="rId24"/><Relationship Target="http://pt.wikipedia.org/wiki/Rio_de_Janeiro_(cidade)" Type="http://schemas.openxmlformats.org/officeDocument/2006/relationships/hyperlink" TargetMode="External" Id="rId20"/><Relationship Target="http://pt.wikipedia.org/wiki/Alemanha" Type="http://schemas.openxmlformats.org/officeDocument/2006/relationships/hyperlink" TargetMode="External" Id="rId9"/><Relationship Target="http://pt.wikipedia.org/wiki/L%C3%ADngua_francesa" Type="http://schemas.openxmlformats.org/officeDocument/2006/relationships/hyperlink" TargetMode="External" Id="rId6"/><Relationship Target="http://pt.wikipedia.org/wiki/Guilherme_Xavier_de_Sousa" Type="http://schemas.openxmlformats.org/officeDocument/2006/relationships/hyperlink" TargetMode="External" Id="rId5"/><Relationship Target="http://pt.wikipedia.org/wiki/L%C3%ADngua_grega_antiga" Type="http://schemas.openxmlformats.org/officeDocument/2006/relationships/hyperlink" TargetMode="External" Id="rId8"/><Relationship Target="http://pt.wikipedia.org/wiki/Latim" Type="http://schemas.openxmlformats.org/officeDocument/2006/relationships/hyperlink" TargetMode="External" Id="rId7"/></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3.xml" Type="http://schemas.openxmlformats.org/officeDocument/2006/relationships/slideLayout" Id="rId1"/><Relationship Target="../media/image04.png" Type="http://schemas.openxmlformats.org/officeDocument/2006/relationships/image" Id="rId3"/></Relationships>
</file>

<file path=ppt/slides/_rels/slide8.xml.rels><?xml version="1.0" encoding="UTF-8" standalone="yes"?><Relationships xmlns="http://schemas.openxmlformats.org/package/2006/relationships"><Relationship Target="http://pt.wikipedia.org/wiki/Benedito_Lacerda" Type="http://schemas.openxmlformats.org/officeDocument/2006/relationships/hyperlink" TargetMode="External" Id="rId19"/><Relationship Target="http://pt.wikipedia.org/wiki/Radam%C3%A9s_Gnattali" Type="http://schemas.openxmlformats.org/officeDocument/2006/relationships/hyperlink" TargetMode="External" Id="rId18"/><Relationship Target="http://pt.wikipedia.org/wiki/M%C3%A1rio_Reis" Type="http://schemas.openxmlformats.org/officeDocument/2006/relationships/hyperlink" TargetMode="External" Id="rId17"/><Relationship Target="http://pt.wikipedia.org/wiki/Francisco_Alves" Type="http://schemas.openxmlformats.org/officeDocument/2006/relationships/hyperlink" TargetMode="External" Id="rId16"/><Relationship Target="http://pt.wikipedia.org/wiki/Oito_batutas" Type="http://schemas.openxmlformats.org/officeDocument/2006/relationships/hyperlink" TargetMode="External" Id="rId15"/><Relationship Target="http://pt.wikipedia.org/wiki/Jo%C3%A3o_Pernambuco" Type="http://schemas.openxmlformats.org/officeDocument/2006/relationships/hyperlink" TargetMode="External" Id="rId14"/><Relationship Target="../media/image03.png" Type="http://schemas.openxmlformats.org/officeDocument/2006/relationships/image" Id="rId12"/><Relationship Target="http://pt.wikipedia.org/wiki/Donga_(m%C3%BAsico)" Type="http://schemas.openxmlformats.org/officeDocument/2006/relationships/hyperlink" TargetMode="External" Id="rId13"/><Relationship Target="http://pt.wikipedia.org/wiki/Lapa_(bairro_do_Rio_de_Janeiro)" Type="http://schemas.openxmlformats.org/officeDocument/2006/relationships/hyperlink" TargetMode="External" Id="rId10"/><Relationship Target="http://pt.wikipedia.org/wiki/Teatro_de_revista" Type="http://schemas.openxmlformats.org/officeDocument/2006/relationships/hyperlink" TargetMode="External" Id="rId11"/><Relationship Target="http://pt.wikipedia.org/wiki/Ipanema_(bairro_do_Rio_de_Janeiro)" Type="http://schemas.openxmlformats.org/officeDocument/2006/relationships/hyperlink" TargetMode="External" Id="rId21"/><Relationship Target="../notesSlides/notesSlide8.xml" Type="http://schemas.openxmlformats.org/officeDocument/2006/relationships/notesSlide" Id="rId2"/><Relationship Target="http://pt.wikipedia.org/wiki/Batismo" Type="http://schemas.openxmlformats.org/officeDocument/2006/relationships/hyperlink" TargetMode="External" Id="rId22"/><Relationship Target="../slideLayouts/slideLayout3.xml" Type="http://schemas.openxmlformats.org/officeDocument/2006/relationships/slideLayout" Id="rId1"/><Relationship Target="http://pt.wikipedia.org/w/index.php?title=Cemit%C3%A9rio_de_Inha%C3%BAma&amp;action=edit&amp;redlink=1" Type="http://schemas.openxmlformats.org/officeDocument/2006/relationships/hyperlink" TargetMode="External" Id="rId23"/><Relationship Target="http://pt.wikipedia.org/wiki/Saxofone" Type="http://schemas.openxmlformats.org/officeDocument/2006/relationships/hyperlink" TargetMode="External" Id="rId4"/><Relationship Target="http://pt.wikipedia.org/wiki/Flauta" Type="http://schemas.openxmlformats.org/officeDocument/2006/relationships/hyperlink" TargetMode="External" Id="rId3"/><Relationship Target="http://pt.wikipedia.org/wiki/Saxofone_tenor" Type="http://schemas.openxmlformats.org/officeDocument/2006/relationships/hyperlink" TargetMode="External" Id="rId20"/><Relationship Target="http://pt.wikipedia.org/wiki/Choro" Type="http://schemas.openxmlformats.org/officeDocument/2006/relationships/hyperlink" TargetMode="External" Id="rId9"/><Relationship Target="http://pt.wikipedia.org/wiki/Arranjador" Type="http://schemas.openxmlformats.org/officeDocument/2006/relationships/hyperlink" TargetMode="External" Id="rId6"/><Relationship Target="http://pt.wikipedia.org/wiki/Compositor" Type="http://schemas.openxmlformats.org/officeDocument/2006/relationships/hyperlink" TargetMode="External" Id="rId5"/><Relationship Target="http://pt.wikipedia.org/wiki/M%C3%BAsica_popular_brasileira" Type="http://schemas.openxmlformats.org/officeDocument/2006/relationships/hyperlink" TargetMode="External" Id="rId8"/><Relationship Target="http://pt.wikipedia.org/wiki/Brasil" Type="http://schemas.openxmlformats.org/officeDocument/2006/relationships/hyperlink" TargetMode="External" Id="rId7"/></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3.xml" Type="http://schemas.openxmlformats.org/officeDocument/2006/relationships/slideLayout" Id="rId1"/><Relationship Target="../media/image05.png" Type="http://schemas.openxmlformats.org/officeDocument/2006/relationships/image" Id="rId3"/></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38" name="Shape 38"/>
        <p:cNvGrpSpPr/>
        <p:nvPr/>
      </p:nvGrpSpPr>
      <p:grpSpPr>
        <a:xfrm>
          <a:off y="0" x="0"/>
          <a:ext cy="0" cx="0"/>
          <a:chOff y="0" x="0"/>
          <a:chExt cy="0" cx="0"/>
        </a:xfrm>
      </p:grpSpPr>
      <p:sp>
        <p:nvSpPr>
          <p:cNvPr id="39" name="Shape 39"/>
          <p:cNvSpPr txBox="1"/>
          <p:nvPr>
            <p:ph type="ctrTitle"/>
          </p:nvPr>
        </p:nvSpPr>
        <p:spPr>
          <a:xfrm>
            <a:off y="0" x="-75"/>
            <a:ext cy="2827800" cx="9144000"/>
          </a:xfrm>
          <a:prstGeom prst="rect">
            <a:avLst/>
          </a:prstGeom>
          <a:solidFill>
            <a:srgbClr val="4C1130"/>
          </a:solidFill>
          <a:ln w="9525" cap="flat">
            <a:solidFill>
              <a:srgbClr val="FFFFFF"/>
            </a:solidFill>
            <a:prstDash val="solid"/>
            <a:round/>
            <a:headEnd w="med" len="med" type="none"/>
            <a:tailEnd w="med" len="med" type="none"/>
          </a:ln>
        </p:spPr>
        <p:txBody>
          <a:bodyPr bIns="91425" rIns="91425" lIns="91425" tIns="91425" anchor="b" anchorCtr="0">
            <a:noAutofit/>
          </a:bodyPr>
          <a:lstStyle/>
          <a:p>
            <a:pPr algn="l" rtl="0" marR="0" indent="0" marL="0">
              <a:lnSpc>
                <a:spcPct val="100000"/>
              </a:lnSpc>
              <a:spcBef>
                <a:spcPts val="0"/>
              </a:spcBef>
              <a:spcAft>
                <a:spcPts val="0"/>
              </a:spcAft>
              <a:buNone/>
            </a:pPr>
            <a:r>
              <a:rPr sz="4000" lang="pt-BR"/>
              <a:t>Autores e Compositores negros brasileiros</a:t>
            </a:r>
          </a:p>
        </p:txBody>
      </p:sp>
      <p:sp>
        <p:nvSpPr>
          <p:cNvPr id="40" name="Shape 40"/>
          <p:cNvSpPr txBox="1"/>
          <p:nvPr/>
        </p:nvSpPr>
        <p:spPr>
          <a:xfrm>
            <a:off y="4723425" x="8022625"/>
            <a:ext cy="457200" cx="3657600"/>
          </a:xfrm>
          <a:prstGeom prst="rect">
            <a:avLst/>
          </a:prstGeom>
          <a:noFill/>
          <a:ln>
            <a:noFill/>
          </a:ln>
        </p:spPr>
        <p:txBody>
          <a:bodyPr bIns="91425" rIns="91425" lIns="91425" tIns="91425" anchor="t" anchorCtr="0">
            <a:noAutofit/>
          </a:bodyPr>
          <a:lstStyle/>
          <a:p>
            <a:pPr>
              <a:spcBef>
                <a:spcPts val="0"/>
              </a:spcBef>
              <a:buNone/>
            </a:pPr>
            <a:r>
              <a:t/>
            </a:r>
            <a:endParaRPr/>
          </a:p>
        </p:txBody>
      </p:sp>
      <p:sp>
        <p:nvSpPr>
          <p:cNvPr id="41" name="Shape 41"/>
          <p:cNvSpPr txBox="1"/>
          <p:nvPr/>
        </p:nvSpPr>
        <p:spPr>
          <a:xfrm>
            <a:off y="3944725" x="0"/>
            <a:ext cy="1198799" cx="6147600"/>
          </a:xfrm>
          <a:prstGeom prst="rect">
            <a:avLst/>
          </a:prstGeom>
          <a:noFill/>
          <a:ln>
            <a:noFill/>
          </a:ln>
        </p:spPr>
        <p:txBody>
          <a:bodyPr bIns="91425" rIns="91425" lIns="91425" tIns="91425" anchor="t" anchorCtr="0">
            <a:noAutofit/>
          </a:bodyPr>
          <a:lstStyle/>
          <a:p>
            <a:pPr rtl="0">
              <a:spcBef>
                <a:spcPts val="0"/>
              </a:spcBef>
              <a:buNone/>
            </a:pPr>
            <a:r>
              <a:rPr b="1" lang="pt-BR" i="1"/>
              <a:t>E.M.Profª Gonçalina Faustina de Oliveira</a:t>
            </a:r>
          </a:p>
          <a:p>
            <a:pPr rtl="0">
              <a:spcBef>
                <a:spcPts val="0"/>
              </a:spcBef>
              <a:buNone/>
            </a:pPr>
            <a:r>
              <a:rPr b="1" lang="pt-BR" i="1"/>
              <a:t>Aluna: Annie Caroline n° 3</a:t>
            </a:r>
          </a:p>
          <a:p>
            <a:pPr rtl="0">
              <a:spcBef>
                <a:spcPts val="0"/>
              </a:spcBef>
              <a:buNone/>
            </a:pPr>
            <a:r>
              <a:rPr b="1" lang="pt-BR" i="1"/>
              <a:t>Ano: 9°ano B</a:t>
            </a:r>
          </a:p>
          <a:p>
            <a:pPr rtl="0">
              <a:spcBef>
                <a:spcPts val="0"/>
              </a:spcBef>
              <a:buNone/>
            </a:pPr>
            <a:r>
              <a:rPr b="1" lang="pt-BR" i="1"/>
              <a:t>C.C.: Língua Portuguesa</a:t>
            </a:r>
          </a:p>
          <a:p>
            <a:pPr>
              <a:spcBef>
                <a:spcPts val="0"/>
              </a:spcBef>
              <a:buNone/>
            </a:pPr>
            <a:r>
              <a:rPr b="1" lang="pt-BR" i="1"/>
              <a:t>Prof: Wagner</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7" name="Shape 107"/>
        <p:cNvGrpSpPr/>
        <p:nvPr/>
      </p:nvGrpSpPr>
      <p:grpSpPr>
        <a:xfrm>
          <a:off y="0" x="0"/>
          <a:ext cy="0" cx="0"/>
          <a:chOff y="0" x="0"/>
          <a:chExt cy="0" cx="0"/>
        </a:xfrm>
      </p:grpSpPr>
      <p:sp>
        <p:nvSpPr>
          <p:cNvPr id="108" name="Shape 108"/>
          <p:cNvSpPr txBox="1"/>
          <p:nvPr>
            <p:ph type="title"/>
          </p:nvPr>
        </p:nvSpPr>
        <p:spPr>
          <a:xfrm>
            <a:off y="205978" x="457200"/>
            <a:ext cy="857400" cx="8229600"/>
          </a:xfrm>
          <a:prstGeom prst="rect">
            <a:avLst/>
          </a:prstGeom>
        </p:spPr>
        <p:txBody>
          <a:bodyPr bIns="91425" rIns="91425" lIns="91425" tIns="91425" anchor="ctr" anchorCtr="0">
            <a:noAutofit/>
          </a:bodyPr>
          <a:lstStyle/>
          <a:p>
            <a:pPr>
              <a:spcBef>
                <a:spcPts val="0"/>
              </a:spcBef>
              <a:buNone/>
            </a:pPr>
            <a:r>
              <a:rPr sz="3000" lang="pt-BR" i="1"/>
              <a:t>Cartola</a:t>
            </a:r>
          </a:p>
        </p:txBody>
      </p:sp>
      <p:sp>
        <p:nvSpPr>
          <p:cNvPr id="109" name="Shape 109"/>
          <p:cNvSpPr txBox="1"/>
          <p:nvPr>
            <p:ph idx="1" type="body"/>
          </p:nvPr>
        </p:nvSpPr>
        <p:spPr>
          <a:xfrm>
            <a:off y="1200150" x="60375"/>
            <a:ext cy="3725699" cx="4391399"/>
          </a:xfrm>
          <a:prstGeom prst="rect">
            <a:avLst/>
          </a:prstGeom>
        </p:spPr>
        <p:txBody>
          <a:bodyPr bIns="91425" rIns="91425" lIns="91425" tIns="91425" anchor="t" anchorCtr="0">
            <a:noAutofit/>
          </a:bodyPr>
          <a:lstStyle/>
          <a:p>
            <a:pPr rtl="0">
              <a:spcBef>
                <a:spcPts val="0"/>
              </a:spcBef>
              <a:buNone/>
            </a:pPr>
            <a:r>
              <a:rPr b="1" sz="1800" lang="pt-BR"/>
              <a:t>Biografia:</a:t>
            </a:r>
          </a:p>
          <a:p>
            <a:pPr algn="just" rtl="0" lvl="0">
              <a:lnSpc>
                <a:spcPct val="122181"/>
              </a:lnSpc>
              <a:spcBef>
                <a:spcPts val="0"/>
              </a:spcBef>
              <a:spcAft>
                <a:spcPts val="600"/>
              </a:spcAft>
              <a:buClr>
                <a:schemeClr val="dk1"/>
              </a:buClr>
              <a:buSzPct val="61111"/>
              <a:buFont typeface="Arial"/>
              <a:buNone/>
            </a:pPr>
            <a:r>
              <a:rPr b="1" sz="1800" lang="pt-BR">
                <a:solidFill>
                  <a:srgbClr val="000000"/>
                </a:solidFill>
              </a:rPr>
              <a:t>A</a:t>
            </a:r>
            <a:r>
              <a:rPr sz="1100" lang="pt-BR">
                <a:solidFill>
                  <a:srgbClr val="000000"/>
                </a:solidFill>
                <a:latin typeface="Arial"/>
                <a:ea typeface="Arial"/>
                <a:cs typeface="Arial"/>
                <a:sym typeface="Arial"/>
              </a:rPr>
              <a:t>ngenor de Oliveira nasceu em 1908 na cidade do Rio de Janeiro. Era o mais velho dos oito filhos do casal Sebastião Joaquim de Oliveira e Aída Gomes de Oliveira. Apesar de ter recebido o nome de Agenor, foi registrado como Angenor — fato que só viria a descobrir muitos anos mais tarde, ao tratar dos papéis para seu casamento com </a:t>
            </a:r>
            <a:r>
              <a:rPr sz="1100" lang="pt-BR">
                <a:solidFill>
                  <a:srgbClr val="000000"/>
                </a:solidFill>
                <a:latin typeface="Arial"/>
                <a:ea typeface="Arial"/>
                <a:cs typeface="Arial"/>
                <a:sym typeface="Arial"/>
                <a:hlinkClick r:id="rId3"/>
              </a:rPr>
              <a:t>Dona Zica</a:t>
            </a:r>
            <a:r>
              <a:rPr sz="1100" lang="pt-BR">
                <a:solidFill>
                  <a:srgbClr val="000000"/>
                </a:solidFill>
                <a:latin typeface="Arial"/>
                <a:ea typeface="Arial"/>
                <a:cs typeface="Arial"/>
                <a:sym typeface="Arial"/>
              </a:rPr>
              <a:t> na </a:t>
            </a:r>
            <a:r>
              <a:rPr sz="1100" lang="pt-BR">
                <a:solidFill>
                  <a:srgbClr val="000000"/>
                </a:solidFill>
                <a:latin typeface="Arial"/>
                <a:ea typeface="Arial"/>
                <a:cs typeface="Arial"/>
                <a:sym typeface="Arial"/>
                <a:hlinkClick r:id="rId4"/>
              </a:rPr>
              <a:t>década de 1960</a:t>
            </a:r>
            <a:r>
              <a:rPr sz="1100" lang="pt-BR">
                <a:solidFill>
                  <a:srgbClr val="000000"/>
                </a:solidFill>
                <a:latin typeface="Arial"/>
                <a:ea typeface="Arial"/>
                <a:cs typeface="Arial"/>
                <a:sym typeface="Arial"/>
              </a:rPr>
              <a:t>. Para não ter que providenciar a mudança do nome em cartório, a partir de então passou a assinar oficialmente seu nome como Angenor de Oliveira.</a:t>
            </a:r>
          </a:p>
          <a:p>
            <a:pPr algn="just" rtl="0" lvl="0">
              <a:lnSpc>
                <a:spcPct val="122181"/>
              </a:lnSpc>
              <a:spcBef>
                <a:spcPts val="0"/>
              </a:spcBef>
              <a:spcAft>
                <a:spcPts val="600"/>
              </a:spcAft>
              <a:buClr>
                <a:schemeClr val="dk1"/>
              </a:buClr>
              <a:buSzPct val="100000"/>
              <a:buFont typeface="Arial"/>
              <a:buNone/>
            </a:pPr>
            <a:r>
              <a:rPr sz="1100" lang="pt-BR">
                <a:solidFill>
                  <a:srgbClr val="000000"/>
                </a:solidFill>
                <a:latin typeface="Arial"/>
                <a:ea typeface="Arial"/>
                <a:cs typeface="Arial"/>
                <a:sym typeface="Arial"/>
              </a:rPr>
              <a:t>Sua família materna era de </a:t>
            </a:r>
            <a:r>
              <a:rPr sz="1100" lang="pt-BR">
                <a:solidFill>
                  <a:srgbClr val="000000"/>
                </a:solidFill>
                <a:latin typeface="Arial"/>
                <a:ea typeface="Arial"/>
                <a:cs typeface="Arial"/>
                <a:sym typeface="Arial"/>
                <a:hlinkClick r:id="rId5"/>
              </a:rPr>
              <a:t>Campos dos Goytacazes</a:t>
            </a:r>
            <a:r>
              <a:rPr sz="1100" lang="pt-BR">
                <a:solidFill>
                  <a:srgbClr val="000000"/>
                </a:solidFill>
                <a:latin typeface="Arial"/>
                <a:ea typeface="Arial"/>
                <a:cs typeface="Arial"/>
                <a:sym typeface="Arial"/>
              </a:rPr>
              <a:t> (RJ) e seus antepassados foram escravos do primeiro </a:t>
            </a:r>
            <a:r>
              <a:rPr sz="1100" lang="pt-BR">
                <a:solidFill>
                  <a:srgbClr val="000000"/>
                </a:solidFill>
                <a:latin typeface="Arial"/>
                <a:ea typeface="Arial"/>
                <a:cs typeface="Arial"/>
                <a:sym typeface="Arial"/>
                <a:hlinkClick r:id="rId6"/>
              </a:rPr>
              <a:t>Barão de Carapebus</a:t>
            </a:r>
            <a:r>
              <a:rPr sz="1100" lang="pt-BR">
                <a:solidFill>
                  <a:srgbClr val="000000"/>
                </a:solidFill>
                <a:latin typeface="Arial"/>
                <a:ea typeface="Arial"/>
                <a:cs typeface="Arial"/>
                <a:sym typeface="Arial"/>
              </a:rPr>
              <a:t>. Nesse local nasceu seu avô materno Luís Cipriano Gomes, famoso cozinheiro, que trabalhou em </a:t>
            </a:r>
            <a:r>
              <a:rPr sz="1100" lang="pt-BR">
                <a:solidFill>
                  <a:srgbClr val="000000"/>
                </a:solidFill>
                <a:latin typeface="Arial"/>
                <a:ea typeface="Arial"/>
                <a:cs typeface="Arial"/>
                <a:sym typeface="Arial"/>
                <a:hlinkClick r:id="rId7"/>
              </a:rPr>
              <a:t>Macaé</a:t>
            </a:r>
            <a:r>
              <a:rPr sz="1100" lang="pt-BR">
                <a:solidFill>
                  <a:srgbClr val="000000"/>
                </a:solidFill>
                <a:latin typeface="Arial"/>
                <a:ea typeface="Arial"/>
                <a:cs typeface="Arial"/>
                <a:sym typeface="Arial"/>
              </a:rPr>
              <a:t> (RJ).</a:t>
            </a:r>
            <a:r>
              <a:rPr sz="1100" lang="pt-BR">
                <a:latin typeface="Arial"/>
                <a:ea typeface="Arial"/>
                <a:cs typeface="Arial"/>
                <a:sym typeface="Arial"/>
              </a:rPr>
              <a:t>O avô de Cartola foi então levado para o Rio de Janeiro, chegando a servi-la no </a:t>
            </a:r>
            <a:r>
              <a:rPr sz="1100" lang="pt-BR">
                <a:latin typeface="Arial"/>
                <a:ea typeface="Arial"/>
                <a:cs typeface="Arial"/>
                <a:sym typeface="Arial"/>
                <a:hlinkClick r:id="rId8"/>
              </a:rPr>
              <a:t>Palácio do Catete</a:t>
            </a:r>
            <a:r>
              <a:rPr sz="1100" lang="pt-BR">
                <a:latin typeface="Arial"/>
                <a:ea typeface="Arial"/>
                <a:cs typeface="Arial"/>
                <a:sym typeface="Arial"/>
              </a:rPr>
              <a:t>.</a:t>
            </a:r>
          </a:p>
        </p:txBody>
      </p:sp>
      <p:sp>
        <p:nvSpPr>
          <p:cNvPr id="110" name="Shape 110"/>
          <p:cNvSpPr txBox="1"/>
          <p:nvPr>
            <p:ph idx="2" type="body"/>
          </p:nvPr>
        </p:nvSpPr>
        <p:spPr>
          <a:xfrm>
            <a:off y="1200150" x="4576025"/>
            <a:ext cy="3943499" cx="4568099"/>
          </a:xfrm>
          <a:prstGeom prst="rect">
            <a:avLst/>
          </a:prstGeom>
        </p:spPr>
        <p:txBody>
          <a:bodyPr bIns="91425" rIns="91425" lIns="91425" tIns="91425" anchor="t" anchorCtr="0">
            <a:noAutofit/>
          </a:bodyPr>
          <a:lstStyle/>
          <a:p>
            <a:pPr rtl="0" lvl="0">
              <a:lnSpc>
                <a:spcPct val="122181"/>
              </a:lnSpc>
              <a:spcBef>
                <a:spcPts val="0"/>
              </a:spcBef>
              <a:spcAft>
                <a:spcPts val="600"/>
              </a:spcAft>
              <a:buClr>
                <a:schemeClr val="dk1"/>
              </a:buClr>
              <a:buSzPct val="100000"/>
              <a:buFont typeface="Arial"/>
              <a:buNone/>
            </a:pPr>
            <a:r>
              <a:rPr sz="1100" lang="pt-BR">
                <a:solidFill>
                  <a:srgbClr val="000000"/>
                </a:solidFill>
                <a:latin typeface="Arial"/>
                <a:ea typeface="Arial"/>
                <a:cs typeface="Arial"/>
                <a:sym typeface="Arial"/>
              </a:rPr>
              <a:t>Cartola nasceu no bairro carioca do Catete, onde também passou parte de sua infância. Quando tinha oito anos, sua família se mudou para as </a:t>
            </a:r>
            <a:r>
              <a:rPr sz="1100" lang="pt-BR">
                <a:solidFill>
                  <a:srgbClr val="000000"/>
                </a:solidFill>
                <a:latin typeface="Arial"/>
                <a:ea typeface="Arial"/>
                <a:cs typeface="Arial"/>
                <a:sym typeface="Arial"/>
                <a:hlinkClick r:id="rId9"/>
              </a:rPr>
              <a:t>Laranjeiras</a:t>
            </a:r>
            <a:r>
              <a:rPr sz="1100" lang="pt-BR">
                <a:solidFill>
                  <a:srgbClr val="000000"/>
                </a:solidFill>
                <a:latin typeface="Arial"/>
                <a:ea typeface="Arial"/>
                <a:cs typeface="Arial"/>
                <a:sym typeface="Arial"/>
              </a:rPr>
              <a:t>, onde ele se tornou torcedor do time do bairro, o </a:t>
            </a:r>
            <a:r>
              <a:rPr sz="1100" lang="pt-BR">
                <a:solidFill>
                  <a:srgbClr val="000000"/>
                </a:solidFill>
                <a:latin typeface="Arial"/>
                <a:ea typeface="Arial"/>
                <a:cs typeface="Arial"/>
                <a:sym typeface="Arial"/>
                <a:hlinkClick r:id="rId10"/>
              </a:rPr>
              <a:t>Fluminense</a:t>
            </a:r>
            <a:r>
              <a:rPr sz="1100" lang="pt-BR">
                <a:solidFill>
                  <a:srgbClr val="000000"/>
                </a:solidFill>
                <a:latin typeface="Arial"/>
                <a:ea typeface="Arial"/>
                <a:cs typeface="Arial"/>
                <a:sym typeface="Arial"/>
              </a:rPr>
              <a:t>. Nas Laranjeiras, entrou em contato com os </a:t>
            </a:r>
            <a:r>
              <a:rPr sz="1100" lang="pt-BR">
                <a:solidFill>
                  <a:srgbClr val="000000"/>
                </a:solidFill>
                <a:latin typeface="Arial"/>
                <a:ea typeface="Arial"/>
                <a:cs typeface="Arial"/>
                <a:sym typeface="Arial"/>
                <a:hlinkClick r:id="rId11"/>
              </a:rPr>
              <a:t>ranchos carnavalescos</a:t>
            </a:r>
            <a:r>
              <a:rPr sz="1100" lang="pt-BR">
                <a:solidFill>
                  <a:srgbClr val="000000"/>
                </a:solidFill>
                <a:latin typeface="Arial"/>
                <a:ea typeface="Arial"/>
                <a:cs typeface="Arial"/>
                <a:sym typeface="Arial"/>
              </a:rPr>
              <a:t> "União da Aliança" e "Arrepiados" — neste último tocava </a:t>
            </a:r>
            <a:r>
              <a:rPr sz="1100" lang="pt-BR">
                <a:solidFill>
                  <a:srgbClr val="000000"/>
                </a:solidFill>
                <a:latin typeface="Arial"/>
                <a:ea typeface="Arial"/>
                <a:cs typeface="Arial"/>
                <a:sym typeface="Arial"/>
                <a:hlinkClick r:id="rId12"/>
              </a:rPr>
              <a:t>cavaquinho</a:t>
            </a:r>
            <a:r>
              <a:rPr sz="1100" lang="pt-BR">
                <a:solidFill>
                  <a:srgbClr val="000000"/>
                </a:solidFill>
                <a:latin typeface="Arial"/>
                <a:ea typeface="Arial"/>
                <a:cs typeface="Arial"/>
                <a:sym typeface="Arial"/>
              </a:rPr>
              <a:t> , o que também fazia nos desfiles do </a:t>
            </a:r>
            <a:r>
              <a:rPr sz="1100" lang="pt-BR">
                <a:solidFill>
                  <a:srgbClr val="000000"/>
                </a:solidFill>
                <a:latin typeface="Arial"/>
                <a:ea typeface="Arial"/>
                <a:cs typeface="Arial"/>
                <a:sym typeface="Arial"/>
                <a:hlinkClick r:id="rId13"/>
              </a:rPr>
              <a:t>Dia de Reis</a:t>
            </a:r>
            <a:r>
              <a:rPr sz="1100" lang="pt-BR">
                <a:solidFill>
                  <a:srgbClr val="000000"/>
                </a:solidFill>
                <a:latin typeface="Arial"/>
                <a:ea typeface="Arial"/>
                <a:cs typeface="Arial"/>
                <a:sym typeface="Arial"/>
              </a:rPr>
              <a:t>, em que suas irmãs saíam em grupos de "pastorinhas". </a:t>
            </a:r>
          </a:p>
          <a:p>
            <a:pPr rtl="0" lvl="0">
              <a:lnSpc>
                <a:spcPct val="122181"/>
              </a:lnSpc>
              <a:spcBef>
                <a:spcPts val="0"/>
              </a:spcBef>
              <a:spcAft>
                <a:spcPts val="600"/>
              </a:spcAft>
              <a:buNone/>
            </a:pPr>
            <a:r>
              <a:rPr sz="1100" lang="pt-BR">
                <a:solidFill>
                  <a:srgbClr val="000000"/>
                </a:solidFill>
                <a:latin typeface="Arial"/>
                <a:ea typeface="Arial"/>
                <a:cs typeface="Arial"/>
                <a:sym typeface="Arial"/>
              </a:rPr>
              <a:t>Em 1919, movidos por dificuldades financeiras, os Oliveira foram para o morro da Mangueira, então uma pequena e nascente </a:t>
            </a:r>
            <a:r>
              <a:rPr sz="1100" lang="pt-BR">
                <a:solidFill>
                  <a:srgbClr val="000000"/>
                </a:solidFill>
                <a:latin typeface="Arial"/>
                <a:ea typeface="Arial"/>
                <a:cs typeface="Arial"/>
                <a:sym typeface="Arial"/>
                <a:hlinkClick r:id="rId14"/>
              </a:rPr>
              <a:t>favela</a:t>
            </a:r>
            <a:r>
              <a:rPr sz="1100" lang="pt-BR">
                <a:solidFill>
                  <a:srgbClr val="000000"/>
                </a:solidFill>
                <a:latin typeface="Arial"/>
                <a:ea typeface="Arial"/>
                <a:cs typeface="Arial"/>
                <a:sym typeface="Arial"/>
              </a:rPr>
              <a:t> com menos de cinquenta barracos.</a:t>
            </a:r>
            <a:r>
              <a:rPr sz="1100" lang="pt-BR">
                <a:solidFill>
                  <a:srgbClr val="000000"/>
                </a:solidFill>
                <a:latin typeface="Arial"/>
                <a:ea typeface="Arial"/>
                <a:cs typeface="Arial"/>
                <a:sym typeface="Arial"/>
                <a:hlinkClick r:id="rId15"/>
              </a:rPr>
              <a:t>4</a:t>
            </a:r>
            <a:r>
              <a:rPr sz="1100" lang="pt-BR">
                <a:solidFill>
                  <a:srgbClr val="000000"/>
                </a:solidFill>
                <a:latin typeface="Arial"/>
                <a:ea typeface="Arial"/>
                <a:cs typeface="Arial"/>
                <a:sym typeface="Arial"/>
              </a:rPr>
              <a:t> Logo, outro morador da Mangueira, Carlos Cachaça, seis anos mais velho que Cartola, se tornaria, além de amigo por toda a vida, o seu parceiro mais constante em dezenas de sambas.</a:t>
            </a:r>
          </a:p>
          <a:p>
            <a:pPr lvl="0">
              <a:lnSpc>
                <a:spcPct val="122181"/>
              </a:lnSpc>
              <a:spcBef>
                <a:spcPts val="0"/>
              </a:spcBef>
              <a:spcAft>
                <a:spcPts val="600"/>
              </a:spcAft>
              <a:buClr>
                <a:schemeClr val="dk1"/>
              </a:buClr>
              <a:buSzPct val="100000"/>
              <a:buFont typeface="Arial"/>
              <a:buNone/>
            </a:pPr>
            <a:r>
              <a:rPr sz="1100" lang="pt-BR">
                <a:solidFill>
                  <a:srgbClr val="000000"/>
                </a:solidFill>
                <a:latin typeface="Arial"/>
                <a:ea typeface="Arial"/>
                <a:cs typeface="Arial"/>
                <a:sym typeface="Arial"/>
              </a:rPr>
              <a:t>Cartola morreria de </a:t>
            </a:r>
            <a:r>
              <a:rPr sz="1100" lang="pt-BR">
                <a:solidFill>
                  <a:srgbClr val="000000"/>
                </a:solidFill>
                <a:latin typeface="Arial"/>
                <a:ea typeface="Arial"/>
                <a:cs typeface="Arial"/>
                <a:sym typeface="Arial"/>
                <a:hlinkClick r:id="rId16"/>
              </a:rPr>
              <a:t>câncer</a:t>
            </a:r>
            <a:r>
              <a:rPr sz="1100" lang="pt-BR">
                <a:solidFill>
                  <a:srgbClr val="000000"/>
                </a:solidFill>
                <a:latin typeface="Arial"/>
                <a:ea typeface="Arial"/>
                <a:cs typeface="Arial"/>
                <a:sym typeface="Arial"/>
              </a:rPr>
              <a:t> em 30 de novembro de 1980, aos 72 anos de idade. O corpo foi velado na quadra da Estação Primeira de Mangueira, onde passaram as mais diversas presenças do mundo da música.</a:t>
            </a:r>
          </a:p>
        </p:txBody>
      </p:sp>
      <p:pic>
        <p:nvPicPr>
          <p:cNvPr id="111" name="Shape 111"/>
          <p:cNvPicPr preferRelativeResize="0"/>
          <p:nvPr/>
        </p:nvPicPr>
        <p:blipFill>
          <a:blip r:embed="rId17">
            <a:alphaModFix/>
          </a:blip>
          <a:stretch>
            <a:fillRect/>
          </a:stretch>
        </p:blipFill>
        <p:spPr>
          <a:xfrm>
            <a:off y="34600" x="6809700"/>
            <a:ext cy="1200149" cx="2334425"/>
          </a:xfrm>
          <a:prstGeom prst="rect">
            <a:avLst/>
          </a:prstGeom>
          <a:noFill/>
          <a:ln>
            <a:noFill/>
          </a:ln>
        </p:spPr>
      </p:pic>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5" name="Shape 115"/>
        <p:cNvGrpSpPr/>
        <p:nvPr/>
      </p:nvGrpSpPr>
      <p:grpSpPr>
        <a:xfrm>
          <a:off y="0" x="0"/>
          <a:ext cy="0" cx="0"/>
          <a:chOff y="0" x="0"/>
          <a:chExt cy="0" cx="0"/>
        </a:xfrm>
      </p:grpSpPr>
      <p:sp>
        <p:nvSpPr>
          <p:cNvPr id="116" name="Shape 116"/>
          <p:cNvSpPr txBox="1"/>
          <p:nvPr>
            <p:ph type="title"/>
          </p:nvPr>
        </p:nvSpPr>
        <p:spPr>
          <a:xfrm>
            <a:off y="205978" x="457200"/>
            <a:ext cy="857400" cx="8229600"/>
          </a:xfrm>
          <a:prstGeom prst="rect">
            <a:avLst/>
          </a:prstGeom>
        </p:spPr>
        <p:txBody>
          <a:bodyPr bIns="91425" rIns="91425" lIns="91425" tIns="91425" anchor="ctr" anchorCtr="0">
            <a:noAutofit/>
          </a:bodyPr>
          <a:lstStyle/>
          <a:p>
            <a:pPr>
              <a:spcBef>
                <a:spcPts val="0"/>
              </a:spcBef>
              <a:buNone/>
            </a:pPr>
            <a:r>
              <a:rPr sz="3000" lang="pt-BR" i="1"/>
              <a:t>Cartola</a:t>
            </a:r>
          </a:p>
        </p:txBody>
      </p:sp>
      <p:sp>
        <p:nvSpPr>
          <p:cNvPr id="117" name="Shape 117"/>
          <p:cNvSpPr txBox="1"/>
          <p:nvPr>
            <p:ph idx="1" type="body"/>
          </p:nvPr>
        </p:nvSpPr>
        <p:spPr>
          <a:xfrm>
            <a:off y="1200150" x="1581675"/>
            <a:ext cy="3725699" cx="3994500"/>
          </a:xfrm>
          <a:prstGeom prst="rect">
            <a:avLst/>
          </a:prstGeom>
        </p:spPr>
        <p:txBody>
          <a:bodyPr bIns="91425" rIns="91425" lIns="91425" tIns="91425" anchor="t" anchorCtr="0">
            <a:noAutofit/>
          </a:bodyPr>
          <a:lstStyle/>
          <a:p>
            <a:pPr rtl="0" lvl="0">
              <a:lnSpc>
                <a:spcPct val="115000"/>
              </a:lnSpc>
              <a:spcBef>
                <a:spcPts val="0"/>
              </a:spcBef>
              <a:spcAft>
                <a:spcPts val="400"/>
              </a:spcAft>
              <a:buClr>
                <a:schemeClr val="dk1"/>
              </a:buClr>
              <a:buSzPct val="78571"/>
              <a:buFont typeface="Arial"/>
              <a:buNone/>
            </a:pPr>
            <a:r>
              <a:rPr b="1" sz="1400" lang="pt-BR" i="1">
                <a:solidFill>
                  <a:srgbClr val="000000"/>
                </a:solidFill>
                <a:latin typeface="Arial"/>
                <a:ea typeface="Arial"/>
                <a:cs typeface="Arial"/>
                <a:sym typeface="Arial"/>
              </a:rPr>
              <a:t>As Rosas Não Falam</a:t>
            </a:r>
          </a:p>
          <a:p>
            <a:pPr rtl="0" lvl="0" indent="0" marL="1143000">
              <a:lnSpc>
                <a:spcPct val="160000"/>
              </a:lnSpc>
              <a:spcBef>
                <a:spcPts val="0"/>
              </a:spcBef>
              <a:spcAft>
                <a:spcPts val="900"/>
              </a:spcAft>
              <a:buClr>
                <a:schemeClr val="dk1"/>
              </a:buClr>
              <a:buSzPct val="45833"/>
              <a:buFont typeface="Arial"/>
              <a:buNone/>
            </a:pPr>
            <a:r>
              <a:rPr sz="2400" lang="pt-BR">
                <a:solidFill>
                  <a:srgbClr val="555555"/>
                </a:solidFill>
                <a:latin typeface="Arial"/>
                <a:ea typeface="Arial"/>
                <a:cs typeface="Arial"/>
                <a:sym typeface="Arial"/>
              </a:rPr>
              <a:t>“</a:t>
            </a:r>
            <a:r>
              <a:rPr sz="1100" lang="pt-BR">
                <a:solidFill>
                  <a:srgbClr val="555555"/>
                </a:solidFill>
                <a:latin typeface="Arial"/>
                <a:ea typeface="Arial"/>
                <a:cs typeface="Arial"/>
                <a:sym typeface="Arial"/>
              </a:rPr>
              <a:t>Bate outra vez</a:t>
            </a:r>
          </a:p>
          <a:p>
            <a:pPr rtl="0" lvl="0" indent="0" marL="1143000">
              <a:lnSpc>
                <a:spcPct val="160000"/>
              </a:lnSpc>
              <a:spcBef>
                <a:spcPts val="0"/>
              </a:spcBef>
              <a:spcAft>
                <a:spcPts val="900"/>
              </a:spcAft>
              <a:buClr>
                <a:schemeClr val="dk1"/>
              </a:buClr>
              <a:buSzPct val="100000"/>
              <a:buFont typeface="Arial"/>
              <a:buNone/>
            </a:pPr>
            <a:r>
              <a:rPr sz="1100" lang="pt-BR">
                <a:solidFill>
                  <a:srgbClr val="555555"/>
                </a:solidFill>
                <a:latin typeface="Arial"/>
                <a:ea typeface="Arial"/>
                <a:cs typeface="Arial"/>
                <a:sym typeface="Arial"/>
              </a:rPr>
              <a:t>Com esperanças o meu coração</a:t>
            </a:r>
          </a:p>
          <a:p>
            <a:pPr rtl="0" lvl="0" indent="0" marL="1143000">
              <a:lnSpc>
                <a:spcPct val="160000"/>
              </a:lnSpc>
              <a:spcBef>
                <a:spcPts val="0"/>
              </a:spcBef>
              <a:spcAft>
                <a:spcPts val="900"/>
              </a:spcAft>
              <a:buClr>
                <a:schemeClr val="dk1"/>
              </a:buClr>
              <a:buSzPct val="100000"/>
              <a:buFont typeface="Arial"/>
              <a:buNone/>
            </a:pPr>
            <a:r>
              <a:rPr sz="1100" lang="pt-BR">
                <a:solidFill>
                  <a:srgbClr val="555555"/>
                </a:solidFill>
                <a:latin typeface="Arial"/>
                <a:ea typeface="Arial"/>
                <a:cs typeface="Arial"/>
                <a:sym typeface="Arial"/>
              </a:rPr>
              <a:t>Pois já vai terminando o verão</a:t>
            </a:r>
          </a:p>
          <a:p>
            <a:pPr rtl="0" lvl="0" indent="0" marL="1143000">
              <a:lnSpc>
                <a:spcPct val="160000"/>
              </a:lnSpc>
              <a:spcBef>
                <a:spcPts val="0"/>
              </a:spcBef>
              <a:spcAft>
                <a:spcPts val="900"/>
              </a:spcAft>
              <a:buNone/>
            </a:pPr>
            <a:r>
              <a:rPr sz="1100" lang="pt-BR">
                <a:solidFill>
                  <a:srgbClr val="555555"/>
                </a:solidFill>
                <a:latin typeface="Arial"/>
                <a:ea typeface="Arial"/>
                <a:cs typeface="Arial"/>
                <a:sym typeface="Arial"/>
              </a:rPr>
              <a:t>Enfim</a:t>
            </a:r>
          </a:p>
          <a:p>
            <a:pPr rtl="0" lvl="0" indent="0" marL="1143000">
              <a:lnSpc>
                <a:spcPct val="160000"/>
              </a:lnSpc>
              <a:spcBef>
                <a:spcPts val="0"/>
              </a:spcBef>
              <a:spcAft>
                <a:spcPts val="900"/>
              </a:spcAft>
              <a:buClr>
                <a:schemeClr val="dk1"/>
              </a:buClr>
              <a:buSzPct val="100000"/>
              <a:buFont typeface="Arial"/>
              <a:buNone/>
            </a:pPr>
            <a:r>
              <a:rPr sz="1100" lang="pt-BR">
                <a:solidFill>
                  <a:srgbClr val="555555"/>
                </a:solidFill>
                <a:latin typeface="Arial"/>
                <a:ea typeface="Arial"/>
                <a:cs typeface="Arial"/>
                <a:sym typeface="Arial"/>
              </a:rPr>
              <a:t>Volto ao jardim</a:t>
            </a:r>
          </a:p>
          <a:p>
            <a:pPr rtl="0" lvl="0" indent="0" marL="1143000">
              <a:lnSpc>
                <a:spcPct val="160000"/>
              </a:lnSpc>
              <a:spcBef>
                <a:spcPts val="0"/>
              </a:spcBef>
              <a:spcAft>
                <a:spcPts val="900"/>
              </a:spcAft>
              <a:buClr>
                <a:schemeClr val="dk1"/>
              </a:buClr>
              <a:buSzPct val="100000"/>
              <a:buFont typeface="Arial"/>
              <a:buNone/>
            </a:pPr>
            <a:r>
              <a:rPr sz="1100" lang="pt-BR">
                <a:solidFill>
                  <a:srgbClr val="555555"/>
                </a:solidFill>
                <a:latin typeface="Arial"/>
                <a:ea typeface="Arial"/>
                <a:cs typeface="Arial"/>
                <a:sym typeface="Arial"/>
              </a:rPr>
              <a:t>Com a certeza que devo chorar</a:t>
            </a:r>
          </a:p>
          <a:p>
            <a:pPr rtl="0" lvl="0" indent="0" marL="1143000">
              <a:lnSpc>
                <a:spcPct val="160000"/>
              </a:lnSpc>
              <a:spcBef>
                <a:spcPts val="0"/>
              </a:spcBef>
              <a:spcAft>
                <a:spcPts val="900"/>
              </a:spcAft>
              <a:buClr>
                <a:schemeClr val="dk1"/>
              </a:buClr>
              <a:buSzPct val="100000"/>
              <a:buFont typeface="Arial"/>
              <a:buNone/>
            </a:pPr>
            <a:r>
              <a:rPr sz="1100" lang="pt-BR">
                <a:solidFill>
                  <a:srgbClr val="555555"/>
                </a:solidFill>
                <a:latin typeface="Arial"/>
                <a:ea typeface="Arial"/>
                <a:cs typeface="Arial"/>
                <a:sym typeface="Arial"/>
              </a:rPr>
              <a:t>Pois bem sei que não queres voltar</a:t>
            </a:r>
          </a:p>
          <a:p>
            <a:pPr rtl="0" lvl="0" indent="0" marL="1143000">
              <a:lnSpc>
                <a:spcPct val="160000"/>
              </a:lnSpc>
              <a:spcBef>
                <a:spcPts val="0"/>
              </a:spcBef>
              <a:spcAft>
                <a:spcPts val="900"/>
              </a:spcAft>
              <a:buClr>
                <a:schemeClr val="dk1"/>
              </a:buClr>
              <a:buSzPct val="100000"/>
              <a:buFont typeface="Arial"/>
              <a:buNone/>
            </a:pPr>
            <a:r>
              <a:rPr sz="1100" lang="pt-BR">
                <a:solidFill>
                  <a:srgbClr val="555555"/>
                </a:solidFill>
                <a:latin typeface="Arial"/>
                <a:ea typeface="Arial"/>
                <a:cs typeface="Arial"/>
                <a:sym typeface="Arial"/>
              </a:rPr>
              <a:t>Para mim</a:t>
            </a:r>
          </a:p>
          <a:p>
            <a:pPr rtl="0" lvl="0" indent="0" marL="1143000">
              <a:lnSpc>
                <a:spcPct val="160000"/>
              </a:lnSpc>
              <a:spcBef>
                <a:spcPts val="0"/>
              </a:spcBef>
              <a:spcAft>
                <a:spcPts val="900"/>
              </a:spcAft>
              <a:buClr>
                <a:schemeClr val="dk1"/>
              </a:buClr>
              <a:buSzPct val="100000"/>
              <a:buFont typeface="Arial"/>
              <a:buNone/>
            </a:pPr>
            <a:r>
              <a:rPr sz="1100" lang="pt-BR">
                <a:solidFill>
                  <a:srgbClr val="555555"/>
                </a:solidFill>
                <a:latin typeface="Arial"/>
                <a:ea typeface="Arial"/>
                <a:cs typeface="Arial"/>
                <a:sym typeface="Arial"/>
              </a:rPr>
              <a:t>Queixo-me às rosas</a:t>
            </a:r>
          </a:p>
          <a:p>
            <a:pPr>
              <a:spcBef>
                <a:spcPts val="0"/>
              </a:spcBef>
              <a:buNone/>
            </a:pPr>
            <a:r>
              <a:t/>
            </a:r>
            <a:endParaRPr/>
          </a:p>
        </p:txBody>
      </p:sp>
      <p:sp>
        <p:nvSpPr>
          <p:cNvPr id="118" name="Shape 118"/>
          <p:cNvSpPr txBox="1"/>
          <p:nvPr>
            <p:ph idx="2" type="body"/>
          </p:nvPr>
        </p:nvSpPr>
        <p:spPr>
          <a:xfrm>
            <a:off y="1200150" x="4968000"/>
            <a:ext cy="3725699" cx="3718799"/>
          </a:xfrm>
          <a:prstGeom prst="rect">
            <a:avLst/>
          </a:prstGeom>
        </p:spPr>
        <p:txBody>
          <a:bodyPr bIns="91425" rIns="91425" lIns="91425" tIns="91425" anchor="t" anchorCtr="0">
            <a:noAutofit/>
          </a:bodyPr>
          <a:lstStyle/>
          <a:p>
            <a:pPr rtl="0" lvl="0" indent="0" marL="1143000">
              <a:lnSpc>
                <a:spcPct val="160000"/>
              </a:lnSpc>
              <a:spcBef>
                <a:spcPts val="0"/>
              </a:spcBef>
              <a:spcAft>
                <a:spcPts val="900"/>
              </a:spcAft>
              <a:buClr>
                <a:schemeClr val="dk1"/>
              </a:buClr>
              <a:buSzPct val="100000"/>
              <a:buFont typeface="Arial"/>
              <a:buNone/>
            </a:pPr>
            <a:r>
              <a:rPr sz="1100" lang="pt-BR">
                <a:solidFill>
                  <a:srgbClr val="555555"/>
                </a:solidFill>
                <a:latin typeface="Arial"/>
                <a:ea typeface="Arial"/>
                <a:cs typeface="Arial"/>
                <a:sym typeface="Arial"/>
              </a:rPr>
              <a:t>Mas que bobagem</a:t>
            </a:r>
          </a:p>
          <a:p>
            <a:pPr rtl="0" lvl="0" indent="0" marL="1143000">
              <a:lnSpc>
                <a:spcPct val="160000"/>
              </a:lnSpc>
              <a:spcBef>
                <a:spcPts val="0"/>
              </a:spcBef>
              <a:spcAft>
                <a:spcPts val="900"/>
              </a:spcAft>
              <a:buClr>
                <a:schemeClr val="dk1"/>
              </a:buClr>
              <a:buSzPct val="100000"/>
              <a:buFont typeface="Arial"/>
              <a:buNone/>
            </a:pPr>
            <a:r>
              <a:rPr sz="1100" lang="pt-BR">
                <a:solidFill>
                  <a:srgbClr val="555555"/>
                </a:solidFill>
                <a:latin typeface="Arial"/>
                <a:ea typeface="Arial"/>
                <a:cs typeface="Arial"/>
                <a:sym typeface="Arial"/>
              </a:rPr>
              <a:t>As rosas não falam</a:t>
            </a:r>
          </a:p>
          <a:p>
            <a:pPr rtl="0" lvl="0" indent="0" marL="1143000">
              <a:lnSpc>
                <a:spcPct val="160000"/>
              </a:lnSpc>
              <a:spcBef>
                <a:spcPts val="0"/>
              </a:spcBef>
              <a:spcAft>
                <a:spcPts val="900"/>
              </a:spcAft>
              <a:buClr>
                <a:schemeClr val="dk1"/>
              </a:buClr>
              <a:buSzPct val="100000"/>
              <a:buFont typeface="Arial"/>
              <a:buNone/>
            </a:pPr>
            <a:r>
              <a:rPr sz="1100" lang="pt-BR">
                <a:solidFill>
                  <a:srgbClr val="555555"/>
                </a:solidFill>
                <a:latin typeface="Arial"/>
                <a:ea typeface="Arial"/>
                <a:cs typeface="Arial"/>
                <a:sym typeface="Arial"/>
              </a:rPr>
              <a:t>Simplesmente as rosas exalam</a:t>
            </a:r>
          </a:p>
          <a:p>
            <a:pPr rtl="0" lvl="0" indent="0" marL="1143000">
              <a:lnSpc>
                <a:spcPct val="160000"/>
              </a:lnSpc>
              <a:spcBef>
                <a:spcPts val="0"/>
              </a:spcBef>
              <a:spcAft>
                <a:spcPts val="900"/>
              </a:spcAft>
              <a:buClr>
                <a:schemeClr val="dk1"/>
              </a:buClr>
              <a:buSzPct val="100000"/>
              <a:buFont typeface="Arial"/>
              <a:buNone/>
            </a:pPr>
            <a:r>
              <a:rPr sz="1100" lang="pt-BR">
                <a:solidFill>
                  <a:srgbClr val="555555"/>
                </a:solidFill>
                <a:latin typeface="Arial"/>
                <a:ea typeface="Arial"/>
                <a:cs typeface="Arial"/>
                <a:sym typeface="Arial"/>
              </a:rPr>
              <a:t>O perfume que roubam de ti, ai</a:t>
            </a:r>
          </a:p>
          <a:p>
            <a:pPr rtl="0" lvl="0" indent="0" marL="1143000">
              <a:lnSpc>
                <a:spcPct val="160000"/>
              </a:lnSpc>
              <a:spcBef>
                <a:spcPts val="0"/>
              </a:spcBef>
              <a:spcAft>
                <a:spcPts val="900"/>
              </a:spcAft>
              <a:buClr>
                <a:schemeClr val="dk1"/>
              </a:buClr>
              <a:buSzPct val="100000"/>
              <a:buFont typeface="Arial"/>
              <a:buNone/>
            </a:pPr>
            <a:r>
              <a:rPr sz="1100" lang="pt-BR">
                <a:solidFill>
                  <a:srgbClr val="555555"/>
                </a:solidFill>
                <a:latin typeface="Arial"/>
                <a:ea typeface="Arial"/>
                <a:cs typeface="Arial"/>
                <a:sym typeface="Arial"/>
              </a:rPr>
              <a:t>Devias vir</a:t>
            </a:r>
          </a:p>
          <a:p>
            <a:pPr rtl="0" lvl="0" indent="0" marL="1143000">
              <a:lnSpc>
                <a:spcPct val="160000"/>
              </a:lnSpc>
              <a:spcBef>
                <a:spcPts val="0"/>
              </a:spcBef>
              <a:spcAft>
                <a:spcPts val="900"/>
              </a:spcAft>
              <a:buClr>
                <a:schemeClr val="dk1"/>
              </a:buClr>
              <a:buSzPct val="100000"/>
              <a:buFont typeface="Arial"/>
              <a:buNone/>
            </a:pPr>
            <a:r>
              <a:rPr sz="1100" lang="pt-BR">
                <a:solidFill>
                  <a:srgbClr val="555555"/>
                </a:solidFill>
                <a:latin typeface="Arial"/>
                <a:ea typeface="Arial"/>
                <a:cs typeface="Arial"/>
                <a:sym typeface="Arial"/>
              </a:rPr>
              <a:t>Para ver os meus olhos tristonhos</a:t>
            </a:r>
          </a:p>
          <a:p>
            <a:pPr rtl="0" lvl="0" indent="0" marL="1143000">
              <a:lnSpc>
                <a:spcPct val="160000"/>
              </a:lnSpc>
              <a:spcBef>
                <a:spcPts val="0"/>
              </a:spcBef>
              <a:spcAft>
                <a:spcPts val="900"/>
              </a:spcAft>
              <a:buClr>
                <a:schemeClr val="dk1"/>
              </a:buClr>
              <a:buSzPct val="100000"/>
              <a:buFont typeface="Arial"/>
              <a:buNone/>
            </a:pPr>
            <a:r>
              <a:rPr sz="1100" lang="pt-BR">
                <a:solidFill>
                  <a:srgbClr val="555555"/>
                </a:solidFill>
                <a:latin typeface="Arial"/>
                <a:ea typeface="Arial"/>
                <a:cs typeface="Arial"/>
                <a:sym typeface="Arial"/>
              </a:rPr>
              <a:t>E, quem sabe, sonhavas meus sonhos</a:t>
            </a:r>
          </a:p>
          <a:p>
            <a:pPr rtl="0" lvl="0" indent="0" marL="1143000">
              <a:lnSpc>
                <a:spcPct val="160000"/>
              </a:lnSpc>
              <a:spcBef>
                <a:spcPts val="0"/>
              </a:spcBef>
              <a:spcAft>
                <a:spcPts val="900"/>
              </a:spcAft>
              <a:buClr>
                <a:schemeClr val="dk1"/>
              </a:buClr>
              <a:buSzPct val="100000"/>
              <a:buFont typeface="Arial"/>
              <a:buNone/>
            </a:pPr>
            <a:r>
              <a:rPr sz="1100" lang="pt-BR">
                <a:solidFill>
                  <a:srgbClr val="555555"/>
                </a:solidFill>
                <a:latin typeface="Arial"/>
                <a:ea typeface="Arial"/>
                <a:cs typeface="Arial"/>
                <a:sym typeface="Arial"/>
              </a:rPr>
              <a:t>Por fim</a:t>
            </a:r>
            <a:r>
              <a:rPr sz="2400" lang="pt-BR">
                <a:solidFill>
                  <a:srgbClr val="555555"/>
                </a:solidFill>
                <a:latin typeface="Arial"/>
                <a:ea typeface="Arial"/>
                <a:cs typeface="Arial"/>
                <a:sym typeface="Arial"/>
              </a:rPr>
              <a:t>”</a:t>
            </a:r>
          </a:p>
          <a:p>
            <a:pPr>
              <a:spcBef>
                <a:spcPts val="0"/>
              </a:spcBef>
              <a:buNone/>
            </a:pPr>
            <a:r>
              <a:t/>
            </a:r>
            <a:endParaRPr/>
          </a:p>
        </p:txBody>
      </p:sp>
      <p:pic>
        <p:nvPicPr>
          <p:cNvPr id="119" name="Shape 119"/>
          <p:cNvPicPr preferRelativeResize="0"/>
          <p:nvPr/>
        </p:nvPicPr>
        <p:blipFill>
          <a:blip r:embed="rId3">
            <a:alphaModFix/>
          </a:blip>
          <a:stretch>
            <a:fillRect/>
          </a:stretch>
        </p:blipFill>
        <p:spPr>
          <a:xfrm>
            <a:off y="1200150" x="0"/>
            <a:ext cy="2917075" cx="1581675"/>
          </a:xfrm>
          <a:prstGeom prst="rect">
            <a:avLst/>
          </a:prstGeom>
          <a:noFill/>
          <a:ln>
            <a:noFill/>
          </a:ln>
        </p:spPr>
      </p:pic>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 name="Shape 45"/>
        <p:cNvGrpSpPr/>
        <p:nvPr/>
      </p:nvGrpSpPr>
      <p:grpSpPr>
        <a:xfrm>
          <a:off y="0" x="0"/>
          <a:ext cy="0" cx="0"/>
          <a:chOff y="0" x="0"/>
          <a:chExt cy="0" cx="0"/>
        </a:xfrm>
      </p:grpSpPr>
      <p:sp>
        <p:nvSpPr>
          <p:cNvPr id="46" name="Shape 46"/>
          <p:cNvSpPr txBox="1"/>
          <p:nvPr>
            <p:ph type="title"/>
          </p:nvPr>
        </p:nvSpPr>
        <p:spPr>
          <a:xfrm>
            <a:off y="205978" x="457200"/>
            <a:ext cy="857400" cx="8229600"/>
          </a:xfrm>
          <a:prstGeom prst="rect">
            <a:avLst/>
          </a:prstGeom>
        </p:spPr>
        <p:txBody>
          <a:bodyPr bIns="91425" rIns="91425" lIns="91425" tIns="91425" anchor="ctr" anchorCtr="0">
            <a:noAutofit/>
          </a:bodyPr>
          <a:lstStyle/>
          <a:p>
            <a:pPr>
              <a:spcBef>
                <a:spcPts val="0"/>
              </a:spcBef>
              <a:buNone/>
            </a:pPr>
            <a:r>
              <a:rPr b="1" sz="3000" lang="pt-BR" i="1"/>
              <a:t>Lima Barreto</a:t>
            </a:r>
          </a:p>
        </p:txBody>
      </p:sp>
      <p:sp>
        <p:nvSpPr>
          <p:cNvPr id="47" name="Shape 47"/>
          <p:cNvSpPr txBox="1"/>
          <p:nvPr>
            <p:ph idx="1" type="body"/>
          </p:nvPr>
        </p:nvSpPr>
        <p:spPr>
          <a:xfrm>
            <a:off y="1200150" x="1561225"/>
            <a:ext cy="3943499" cx="3008399"/>
          </a:xfrm>
          <a:prstGeom prst="rect">
            <a:avLst/>
          </a:prstGeom>
        </p:spPr>
        <p:txBody>
          <a:bodyPr bIns="91425" rIns="91425" lIns="91425" tIns="91425" anchor="t" anchorCtr="0">
            <a:noAutofit/>
          </a:bodyPr>
          <a:lstStyle/>
          <a:p>
            <a:pPr rtl="0">
              <a:spcBef>
                <a:spcPts val="0"/>
              </a:spcBef>
              <a:buNone/>
            </a:pPr>
            <a:r>
              <a:rPr b="1" sz="1400" lang="pt-BR"/>
              <a:t>Biografia:</a:t>
            </a:r>
          </a:p>
          <a:p>
            <a:pPr algn="just" rtl="0" lvl="0" indent="558800">
              <a:lnSpc>
                <a:spcPct val="115000"/>
              </a:lnSpc>
              <a:spcBef>
                <a:spcPts val="0"/>
              </a:spcBef>
              <a:buNone/>
            </a:pPr>
            <a:r>
              <a:t/>
            </a:r>
            <a:endParaRPr sz="1200">
              <a:solidFill>
                <a:srgbClr val="000000"/>
              </a:solidFill>
              <a:latin typeface="Arial"/>
              <a:ea typeface="Arial"/>
              <a:cs typeface="Arial"/>
              <a:sym typeface="Arial"/>
            </a:endParaRPr>
          </a:p>
          <a:p>
            <a:pPr algn="just" rtl="0" lvl="0" indent="0" marL="0">
              <a:lnSpc>
                <a:spcPct val="115000"/>
              </a:lnSpc>
              <a:spcBef>
                <a:spcPts val="0"/>
              </a:spcBef>
              <a:buClr>
                <a:schemeClr val="dk1"/>
              </a:buClr>
              <a:buSzPct val="91666"/>
              <a:buFont typeface="Arial"/>
              <a:buNone/>
            </a:pPr>
            <a:r>
              <a:rPr sz="1200" lang="pt-BR">
                <a:solidFill>
                  <a:srgbClr val="000000"/>
                </a:solidFill>
                <a:latin typeface="Arial"/>
                <a:ea typeface="Arial"/>
                <a:cs typeface="Arial"/>
                <a:sym typeface="Arial"/>
              </a:rPr>
              <a:t> </a:t>
            </a:r>
            <a:r>
              <a:rPr b="1" sz="1400" lang="pt-BR">
                <a:solidFill>
                  <a:srgbClr val="000000"/>
                </a:solidFill>
                <a:latin typeface="Comic Sans MS"/>
                <a:ea typeface="Comic Sans MS"/>
                <a:cs typeface="Comic Sans MS"/>
                <a:sym typeface="Comic Sans MS"/>
              </a:rPr>
              <a:t>A</a:t>
            </a:r>
            <a:r>
              <a:rPr sz="1200" lang="pt-BR">
                <a:solidFill>
                  <a:srgbClr val="000000"/>
                </a:solidFill>
                <a:latin typeface="Arial"/>
                <a:ea typeface="Arial"/>
                <a:cs typeface="Arial"/>
                <a:sym typeface="Arial"/>
              </a:rPr>
              <a:t>fonso Henriques de Lima Barreto nasceu no Rio de Janeiro, , 13 05 1881,melhor conhecido como Lima Barreto, foi um</a:t>
            </a:r>
            <a:r>
              <a:rPr sz="1200" lang="pt-BR">
                <a:solidFill>
                  <a:srgbClr val="000000"/>
                </a:solidFill>
                <a:latin typeface="Arial"/>
                <a:ea typeface="Arial"/>
                <a:cs typeface="Arial"/>
                <a:sym typeface="Arial"/>
                <a:hlinkClick r:id="rId3"/>
              </a:rPr>
              <a:t> jornalista</a:t>
            </a:r>
            <a:r>
              <a:rPr sz="1200" lang="pt-BR">
                <a:solidFill>
                  <a:srgbClr val="000000"/>
                </a:solidFill>
                <a:latin typeface="Arial"/>
                <a:ea typeface="Arial"/>
                <a:cs typeface="Arial"/>
                <a:sym typeface="Arial"/>
              </a:rPr>
              <a:t> e um dos mais importantes</a:t>
            </a:r>
            <a:r>
              <a:rPr sz="1200" lang="pt-BR">
                <a:solidFill>
                  <a:srgbClr val="000000"/>
                </a:solidFill>
                <a:latin typeface="Arial"/>
                <a:ea typeface="Arial"/>
                <a:cs typeface="Arial"/>
                <a:sym typeface="Arial"/>
                <a:hlinkClick r:id="rId4"/>
              </a:rPr>
              <a:t> escritores</a:t>
            </a:r>
            <a:r>
              <a:rPr sz="1200" lang="pt-BR">
                <a:solidFill>
                  <a:srgbClr val="000000"/>
                </a:solidFill>
                <a:latin typeface="Arial"/>
                <a:ea typeface="Arial"/>
                <a:cs typeface="Arial"/>
                <a:sym typeface="Arial"/>
                <a:hlinkClick r:id="rId5"/>
              </a:rPr>
              <a:t> libertários</a:t>
            </a:r>
            <a:r>
              <a:rPr sz="1200" lang="pt-BR">
                <a:solidFill>
                  <a:srgbClr val="000000"/>
                </a:solidFill>
                <a:latin typeface="Arial"/>
                <a:ea typeface="Arial"/>
                <a:cs typeface="Arial"/>
                <a:sym typeface="Arial"/>
                <a:hlinkClick r:id="rId6"/>
              </a:rPr>
              <a:t> brasileiros</a:t>
            </a:r>
            <a:r>
              <a:rPr sz="1200" lang="pt-BR">
                <a:solidFill>
                  <a:srgbClr val="000000"/>
                </a:solidFill>
                <a:latin typeface="Arial"/>
                <a:ea typeface="Arial"/>
                <a:cs typeface="Arial"/>
                <a:sym typeface="Arial"/>
              </a:rPr>
              <a:t>.</a:t>
            </a:r>
          </a:p>
          <a:p>
            <a:pPr algn="just" rtl="0">
              <a:spcBef>
                <a:spcPts val="0"/>
              </a:spcBef>
              <a:buNone/>
            </a:pPr>
            <a:r>
              <a:rPr sz="1200" lang="pt-BR">
                <a:solidFill>
                  <a:srgbClr val="000000"/>
                </a:solidFill>
                <a:latin typeface="Arial"/>
                <a:ea typeface="Arial"/>
                <a:cs typeface="Arial"/>
                <a:sym typeface="Arial"/>
              </a:rPr>
              <a:t>Era filho de João Henriques de Lima Barreto era negro nascido de</a:t>
            </a:r>
            <a:r>
              <a:rPr sz="1200" lang="pt-BR">
                <a:solidFill>
                  <a:srgbClr val="000000"/>
                </a:solidFill>
                <a:latin typeface="Arial"/>
                <a:ea typeface="Arial"/>
                <a:cs typeface="Arial"/>
                <a:sym typeface="Arial"/>
                <a:hlinkClick r:id="rId7"/>
              </a:rPr>
              <a:t> escravos</a:t>
            </a:r>
            <a:r>
              <a:rPr sz="1200" lang="pt-BR">
                <a:solidFill>
                  <a:srgbClr val="000000"/>
                </a:solidFill>
                <a:latin typeface="Arial"/>
                <a:ea typeface="Arial"/>
                <a:cs typeface="Arial"/>
                <a:sym typeface="Arial"/>
              </a:rPr>
              <a:t> e de Amália Augusta era filha de escravos agregada da família Pereira Carvalho. O seu pai foi</a:t>
            </a:r>
            <a:r>
              <a:rPr sz="1200" lang="pt-BR">
                <a:solidFill>
                  <a:srgbClr val="000000"/>
                </a:solidFill>
                <a:latin typeface="Arial"/>
                <a:ea typeface="Arial"/>
                <a:cs typeface="Arial"/>
                <a:sym typeface="Arial"/>
                <a:hlinkClick r:id="rId8"/>
              </a:rPr>
              <a:t> tipógrafo</a:t>
            </a:r>
            <a:r>
              <a:rPr sz="1200" lang="pt-BR">
                <a:solidFill>
                  <a:srgbClr val="000000"/>
                </a:solidFill>
                <a:latin typeface="Arial"/>
                <a:ea typeface="Arial"/>
                <a:cs typeface="Arial"/>
                <a:sym typeface="Arial"/>
              </a:rPr>
              <a:t>. A sua mãe foi educada com esmero, sendo</a:t>
            </a:r>
            <a:r>
              <a:rPr sz="1200" lang="pt-BR">
                <a:solidFill>
                  <a:srgbClr val="000000"/>
                </a:solidFill>
                <a:latin typeface="Arial"/>
                <a:ea typeface="Arial"/>
                <a:cs typeface="Arial"/>
                <a:sym typeface="Arial"/>
                <a:hlinkClick r:id="rId9"/>
              </a:rPr>
              <a:t> professora</a:t>
            </a:r>
            <a:r>
              <a:rPr sz="1200" lang="pt-BR">
                <a:solidFill>
                  <a:srgbClr val="000000"/>
                </a:solidFill>
                <a:latin typeface="Arial"/>
                <a:ea typeface="Arial"/>
                <a:cs typeface="Arial"/>
                <a:sym typeface="Arial"/>
              </a:rPr>
              <a:t> da 1ª à 4ª séries. Ela faleceu quando ele tinha apenas 6 anos e João Henriques trabalhou muito para sustentar os quatro filhos do casal.</a:t>
            </a:r>
          </a:p>
          <a:p>
            <a:pPr rtl="0">
              <a:spcBef>
                <a:spcPts val="0"/>
              </a:spcBef>
              <a:buNone/>
            </a:pPr>
            <a:r>
              <a:t/>
            </a:r>
            <a:endParaRPr b="1" sz="1400"/>
          </a:p>
          <a:p>
            <a:pPr rtl="0">
              <a:spcBef>
                <a:spcPts val="0"/>
              </a:spcBef>
              <a:buNone/>
            </a:pPr>
            <a:r>
              <a:t/>
            </a:r>
            <a:endParaRPr b="1" sz="1400"/>
          </a:p>
          <a:p>
            <a:pPr rtl="0">
              <a:spcBef>
                <a:spcPts val="0"/>
              </a:spcBef>
              <a:buNone/>
            </a:pPr>
            <a:r>
              <a:t/>
            </a:r>
            <a:endParaRPr b="1" sz="1400"/>
          </a:p>
          <a:p>
            <a:pPr rtl="0">
              <a:spcBef>
                <a:spcPts val="0"/>
              </a:spcBef>
              <a:buNone/>
            </a:pPr>
            <a:r>
              <a:t/>
            </a:r>
            <a:endParaRPr b="1" sz="1400"/>
          </a:p>
          <a:p>
            <a:pPr>
              <a:spcBef>
                <a:spcPts val="0"/>
              </a:spcBef>
              <a:buNone/>
            </a:pPr>
            <a:r>
              <a:t/>
            </a:r>
            <a:endParaRPr sz="1400"/>
          </a:p>
        </p:txBody>
      </p:sp>
      <p:sp>
        <p:nvSpPr>
          <p:cNvPr id="48" name="Shape 48"/>
          <p:cNvSpPr txBox="1"/>
          <p:nvPr>
            <p:ph idx="2" type="body"/>
          </p:nvPr>
        </p:nvSpPr>
        <p:spPr>
          <a:xfrm>
            <a:off y="1200150" x="4692675"/>
            <a:ext cy="3943499" cx="4451400"/>
          </a:xfrm>
          <a:prstGeom prst="rect">
            <a:avLst/>
          </a:prstGeom>
        </p:spPr>
        <p:txBody>
          <a:bodyPr bIns="91425" rIns="91425" lIns="91425" tIns="91425" anchor="t" anchorCtr="0">
            <a:noAutofit/>
          </a:bodyPr>
          <a:lstStyle/>
          <a:p>
            <a:pPr algn="just" rtl="0">
              <a:spcBef>
                <a:spcPts val="0"/>
              </a:spcBef>
              <a:buNone/>
            </a:pPr>
            <a:r>
              <a:rPr sz="1200" lang="pt-BR">
                <a:solidFill>
                  <a:srgbClr val="000000"/>
                </a:solidFill>
                <a:latin typeface="Arial"/>
                <a:ea typeface="Arial"/>
                <a:cs typeface="Arial"/>
                <a:sym typeface="Arial"/>
              </a:rPr>
              <a:t>João Henriques era</a:t>
            </a:r>
            <a:r>
              <a:rPr sz="1200" lang="pt-BR">
                <a:solidFill>
                  <a:srgbClr val="000000"/>
                </a:solidFill>
                <a:latin typeface="Arial"/>
                <a:ea typeface="Arial"/>
                <a:cs typeface="Arial"/>
                <a:sym typeface="Arial"/>
                <a:hlinkClick r:id="rId10"/>
              </a:rPr>
              <a:t> monarquista</a:t>
            </a:r>
            <a:r>
              <a:rPr sz="1200" lang="pt-BR">
                <a:solidFill>
                  <a:srgbClr val="000000"/>
                </a:solidFill>
                <a:latin typeface="Arial"/>
                <a:ea typeface="Arial"/>
                <a:cs typeface="Arial"/>
                <a:sym typeface="Arial"/>
              </a:rPr>
              <a:t>, ligado ao</a:t>
            </a:r>
            <a:r>
              <a:rPr sz="1200" lang="pt-BR">
                <a:solidFill>
                  <a:srgbClr val="000000"/>
                </a:solidFill>
                <a:latin typeface="Arial"/>
                <a:ea typeface="Arial"/>
                <a:cs typeface="Arial"/>
                <a:sym typeface="Arial"/>
                <a:hlinkClick r:id="rId11"/>
              </a:rPr>
              <a:t> visconde de Ouro Preto</a:t>
            </a:r>
            <a:r>
              <a:rPr sz="1200" lang="pt-BR">
                <a:solidFill>
                  <a:srgbClr val="000000"/>
                </a:solidFill>
                <a:latin typeface="Arial"/>
                <a:ea typeface="Arial"/>
                <a:cs typeface="Arial"/>
                <a:sym typeface="Arial"/>
              </a:rPr>
              <a:t>, padrinho do futuro escritor. Talvez as lembranças saudosistas do fim do período imperial no Brasil, bem como as remotas lembranças da</a:t>
            </a:r>
            <a:r>
              <a:rPr sz="1200" lang="pt-BR">
                <a:solidFill>
                  <a:srgbClr val="000000"/>
                </a:solidFill>
                <a:latin typeface="Arial"/>
                <a:ea typeface="Arial"/>
                <a:cs typeface="Arial"/>
                <a:sym typeface="Arial"/>
                <a:hlinkClick r:id="rId12"/>
              </a:rPr>
              <a:t> Abolição da Escravatura</a:t>
            </a:r>
            <a:r>
              <a:rPr sz="1200" lang="pt-BR">
                <a:solidFill>
                  <a:srgbClr val="000000"/>
                </a:solidFill>
                <a:latin typeface="Arial"/>
                <a:ea typeface="Arial"/>
                <a:cs typeface="Arial"/>
                <a:sym typeface="Arial"/>
              </a:rPr>
              <a:t> na infância tenham vindo a exercer influência sobre a visão crítica de Lima Barreto sobre o</a:t>
            </a:r>
            <a:r>
              <a:rPr sz="1200" lang="pt-BR">
                <a:solidFill>
                  <a:srgbClr val="000000"/>
                </a:solidFill>
                <a:latin typeface="Arial"/>
                <a:ea typeface="Arial"/>
                <a:cs typeface="Arial"/>
                <a:sym typeface="Arial"/>
                <a:hlinkClick r:id="rId13"/>
              </a:rPr>
              <a:t> regime republicano</a:t>
            </a:r>
            <a:r>
              <a:rPr sz="1200" lang="pt-BR">
                <a:solidFill>
                  <a:srgbClr val="000000"/>
                </a:solidFill>
                <a:latin typeface="Arial"/>
                <a:ea typeface="Arial"/>
                <a:cs typeface="Arial"/>
                <a:sym typeface="Arial"/>
              </a:rPr>
              <a:t>. Faleceu aos 41 anos. Foi sepultado no</a:t>
            </a:r>
            <a:r>
              <a:rPr sz="1200" lang="pt-BR">
                <a:solidFill>
                  <a:srgbClr val="000000"/>
                </a:solidFill>
                <a:latin typeface="Arial"/>
                <a:ea typeface="Arial"/>
                <a:cs typeface="Arial"/>
                <a:sym typeface="Arial"/>
                <a:hlinkClick r:id="rId14"/>
              </a:rPr>
              <a:t> Cemitério de São João Batista</a:t>
            </a:r>
            <a:r>
              <a:rPr sz="1200" lang="pt-BR">
                <a:solidFill>
                  <a:srgbClr val="000000"/>
                </a:solidFill>
                <a:latin typeface="Arial"/>
                <a:ea typeface="Arial"/>
                <a:cs typeface="Arial"/>
                <a:sym typeface="Arial"/>
              </a:rPr>
              <a:t> no</a:t>
            </a:r>
            <a:r>
              <a:rPr sz="1200" lang="pt-BR">
                <a:solidFill>
                  <a:srgbClr val="000000"/>
                </a:solidFill>
                <a:latin typeface="Arial"/>
                <a:ea typeface="Arial"/>
                <a:cs typeface="Arial"/>
                <a:sym typeface="Arial"/>
                <a:hlinkClick r:id="rId15"/>
              </a:rPr>
              <a:t> Rio de Janeiro</a:t>
            </a:r>
            <a:r>
              <a:rPr sz="1200" lang="pt-BR">
                <a:solidFill>
                  <a:srgbClr val="000000"/>
                </a:solidFill>
                <a:latin typeface="Arial"/>
                <a:ea typeface="Arial"/>
                <a:cs typeface="Arial"/>
                <a:sym typeface="Arial"/>
              </a:rPr>
              <a:t>.</a:t>
            </a:r>
          </a:p>
          <a:p>
            <a:pPr algn="just" rtl="0">
              <a:spcBef>
                <a:spcPts val="0"/>
              </a:spcBef>
              <a:buNone/>
            </a:pPr>
            <a:r>
              <a:rPr b="1" sz="1400" lang="pt-BR">
                <a:solidFill>
                  <a:srgbClr val="000000"/>
                </a:solidFill>
                <a:latin typeface="Comic Sans MS"/>
                <a:ea typeface="Comic Sans MS"/>
                <a:cs typeface="Comic Sans MS"/>
                <a:sym typeface="Comic Sans MS"/>
              </a:rPr>
              <a:t>Características :</a:t>
            </a:r>
          </a:p>
          <a:p>
            <a:pPr algn="just" rtl="0" lvl="0" indent="673100">
              <a:lnSpc>
                <a:spcPct val="115000"/>
              </a:lnSpc>
              <a:spcBef>
                <a:spcPts val="0"/>
              </a:spcBef>
              <a:buClr>
                <a:schemeClr val="dk1"/>
              </a:buClr>
              <a:buSzPct val="91666"/>
              <a:buFont typeface="Arial"/>
              <a:buNone/>
            </a:pPr>
            <a:r>
              <a:rPr sz="1200" lang="pt-BR">
                <a:solidFill>
                  <a:srgbClr val="000000"/>
                </a:solidFill>
                <a:latin typeface="Comic Sans MS"/>
                <a:ea typeface="Comic Sans MS"/>
                <a:cs typeface="Comic Sans MS"/>
                <a:sym typeface="Comic Sans MS"/>
              </a:rPr>
              <a:t>Afonso Henriques de Lima Barreto foi o crítico mais agudo da época da</a:t>
            </a:r>
            <a:r>
              <a:rPr sz="1200" lang="pt-BR">
                <a:solidFill>
                  <a:srgbClr val="000000"/>
                </a:solidFill>
                <a:latin typeface="Comic Sans MS"/>
                <a:ea typeface="Comic Sans MS"/>
                <a:cs typeface="Comic Sans MS"/>
                <a:sym typeface="Comic Sans MS"/>
                <a:hlinkClick r:id="rId16"/>
              </a:rPr>
              <a:t> República Velha</a:t>
            </a:r>
            <a:r>
              <a:rPr sz="1200" lang="pt-BR">
                <a:solidFill>
                  <a:srgbClr val="000000"/>
                </a:solidFill>
                <a:latin typeface="Comic Sans MS"/>
                <a:ea typeface="Comic Sans MS"/>
                <a:cs typeface="Comic Sans MS"/>
                <a:sym typeface="Comic Sans MS"/>
              </a:rPr>
              <a:t> no Brasil, rompendo com o nacionalismo</a:t>
            </a:r>
            <a:r>
              <a:rPr sz="1200" lang="pt-BR">
                <a:solidFill>
                  <a:srgbClr val="000000"/>
                </a:solidFill>
                <a:latin typeface="Comic Sans MS"/>
                <a:ea typeface="Comic Sans MS"/>
                <a:cs typeface="Comic Sans MS"/>
                <a:sym typeface="Comic Sans MS"/>
                <a:hlinkClick r:id="rId17"/>
              </a:rPr>
              <a:t> ufanista</a:t>
            </a:r>
            <a:r>
              <a:rPr sz="1200" lang="pt-BR">
                <a:solidFill>
                  <a:srgbClr val="000000"/>
                </a:solidFill>
                <a:latin typeface="Comic Sans MS"/>
                <a:ea typeface="Comic Sans MS"/>
                <a:cs typeface="Comic Sans MS"/>
                <a:sym typeface="Comic Sans MS"/>
              </a:rPr>
              <a:t> e pondo a nu a roupagem da República, que manteve os privilégios de famílias aristocráticas e dos militares.</a:t>
            </a:r>
          </a:p>
          <a:p>
            <a:pPr algn="just">
              <a:spcBef>
                <a:spcPts val="0"/>
              </a:spcBef>
              <a:buNone/>
            </a:pPr>
            <a:r>
              <a:rPr sz="1200" lang="pt-BR">
                <a:solidFill>
                  <a:srgbClr val="000000"/>
                </a:solidFill>
                <a:latin typeface="Comic Sans MS"/>
                <a:ea typeface="Comic Sans MS"/>
                <a:cs typeface="Comic Sans MS"/>
                <a:sym typeface="Comic Sans MS"/>
              </a:rPr>
              <a:t>Em sua obra, de temática social, privilegiou os pobres, os</a:t>
            </a:r>
            <a:r>
              <a:rPr sz="1200" lang="pt-BR">
                <a:solidFill>
                  <a:srgbClr val="000000"/>
                </a:solidFill>
                <a:latin typeface="Comic Sans MS"/>
                <a:ea typeface="Comic Sans MS"/>
                <a:cs typeface="Comic Sans MS"/>
                <a:sym typeface="Comic Sans MS"/>
                <a:hlinkClick r:id="rId18"/>
              </a:rPr>
              <a:t> boêmios</a:t>
            </a:r>
            <a:r>
              <a:rPr sz="1200" lang="pt-BR">
                <a:solidFill>
                  <a:srgbClr val="000000"/>
                </a:solidFill>
                <a:latin typeface="Comic Sans MS"/>
                <a:ea typeface="Comic Sans MS"/>
                <a:cs typeface="Comic Sans MS"/>
                <a:sym typeface="Comic Sans MS"/>
              </a:rPr>
              <a:t> e os arruinados. Foi severamente criticado pelos seus contemporâneos</a:t>
            </a:r>
            <a:r>
              <a:rPr sz="1200" lang="pt-BR">
                <a:solidFill>
                  <a:srgbClr val="000000"/>
                </a:solidFill>
                <a:latin typeface="Comic Sans MS"/>
                <a:ea typeface="Comic Sans MS"/>
                <a:cs typeface="Comic Sans MS"/>
                <a:sym typeface="Comic Sans MS"/>
                <a:hlinkClick r:id="rId19"/>
              </a:rPr>
              <a:t> parnasianos</a:t>
            </a:r>
            <a:r>
              <a:rPr sz="1200" lang="pt-BR">
                <a:solidFill>
                  <a:srgbClr val="000000"/>
                </a:solidFill>
                <a:latin typeface="Comic Sans MS"/>
                <a:ea typeface="Comic Sans MS"/>
                <a:cs typeface="Comic Sans MS"/>
                <a:sym typeface="Comic Sans MS"/>
              </a:rPr>
              <a:t> por seu estilo despojado, fluente e coloquial, que acabou influenciando os</a:t>
            </a:r>
            <a:r>
              <a:rPr sz="1200" lang="pt-BR">
                <a:solidFill>
                  <a:srgbClr val="000000"/>
                </a:solidFill>
                <a:latin typeface="Comic Sans MS"/>
                <a:ea typeface="Comic Sans MS"/>
                <a:cs typeface="Comic Sans MS"/>
                <a:sym typeface="Comic Sans MS"/>
                <a:hlinkClick r:id="rId20"/>
              </a:rPr>
              <a:t> escritores modernistas</a:t>
            </a:r>
            <a:r>
              <a:rPr sz="1200" lang="pt-BR">
                <a:solidFill>
                  <a:srgbClr val="000000"/>
                </a:solidFill>
                <a:latin typeface="Comic Sans MS"/>
                <a:ea typeface="Comic Sans MS"/>
                <a:cs typeface="Comic Sans MS"/>
                <a:sym typeface="Comic Sans MS"/>
              </a:rPr>
              <a:t>. </a:t>
            </a:r>
          </a:p>
        </p:txBody>
      </p:sp>
      <p:pic>
        <p:nvPicPr>
          <p:cNvPr id="49" name="Shape 49"/>
          <p:cNvPicPr preferRelativeResize="0"/>
          <p:nvPr/>
        </p:nvPicPr>
        <p:blipFill>
          <a:blip r:embed="rId21">
            <a:alphaModFix/>
          </a:blip>
          <a:stretch>
            <a:fillRect/>
          </a:stretch>
        </p:blipFill>
        <p:spPr>
          <a:xfrm>
            <a:off y="1200150" x="0"/>
            <a:ext cy="1832124" cx="1561224"/>
          </a:xfrm>
          <a:prstGeom prst="rect">
            <a:avLst/>
          </a:prstGeom>
          <a:noFill/>
          <a:ln>
            <a:noFill/>
          </a:ln>
        </p:spPr>
      </p:pic>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 name="Shape 53"/>
        <p:cNvGrpSpPr/>
        <p:nvPr/>
      </p:nvGrpSpPr>
      <p:grpSpPr>
        <a:xfrm>
          <a:off y="0" x="0"/>
          <a:ext cy="0" cx="0"/>
          <a:chOff y="0" x="0"/>
          <a:chExt cy="0" cx="0"/>
        </a:xfrm>
      </p:grpSpPr>
      <p:sp>
        <p:nvSpPr>
          <p:cNvPr id="54" name="Shape 54"/>
          <p:cNvSpPr txBox="1"/>
          <p:nvPr>
            <p:ph type="title"/>
          </p:nvPr>
        </p:nvSpPr>
        <p:spPr>
          <a:xfrm>
            <a:off y="205978" x="457200"/>
            <a:ext cy="857400" cx="8229600"/>
          </a:xfrm>
          <a:prstGeom prst="rect">
            <a:avLst/>
          </a:prstGeom>
        </p:spPr>
        <p:txBody>
          <a:bodyPr bIns="91425" rIns="91425" lIns="91425" tIns="91425" anchor="ctr" anchorCtr="0">
            <a:noAutofit/>
          </a:bodyPr>
          <a:lstStyle/>
          <a:p>
            <a:pPr>
              <a:spcBef>
                <a:spcPts val="0"/>
              </a:spcBef>
              <a:buNone/>
            </a:pPr>
            <a:r>
              <a:rPr b="1" sz="3000" lang="pt-BR" i="1"/>
              <a:t>Lima Barreto</a:t>
            </a:r>
          </a:p>
        </p:txBody>
      </p:sp>
      <p:sp>
        <p:nvSpPr>
          <p:cNvPr id="55" name="Shape 55"/>
          <p:cNvSpPr txBox="1"/>
          <p:nvPr>
            <p:ph idx="1" type="body"/>
          </p:nvPr>
        </p:nvSpPr>
        <p:spPr>
          <a:xfrm>
            <a:off y="1200150" x="1137300"/>
            <a:ext cy="3943499" cx="3791100"/>
          </a:xfrm>
          <a:prstGeom prst="rect">
            <a:avLst/>
          </a:prstGeom>
        </p:spPr>
        <p:txBody>
          <a:bodyPr bIns="91425" rIns="91425" lIns="91425" tIns="91425" anchor="t" anchorCtr="0">
            <a:noAutofit/>
          </a:bodyPr>
          <a:lstStyle/>
          <a:p>
            <a:pPr rtl="0">
              <a:spcBef>
                <a:spcPts val="0"/>
              </a:spcBef>
              <a:buNone/>
            </a:pPr>
            <a:r>
              <a:rPr b="1" sz="1400" lang="pt-BR"/>
              <a:t>Exemplos: </a:t>
            </a:r>
          </a:p>
          <a:p>
            <a:pPr rtl="0">
              <a:spcBef>
                <a:spcPts val="0"/>
              </a:spcBef>
              <a:buNone/>
            </a:pPr>
            <a:r>
              <a:rPr b="1" sz="1200" lang="pt-BR" i="1"/>
              <a:t>A nova Califórnia</a:t>
            </a:r>
          </a:p>
          <a:p>
            <a:pPr>
              <a:spcBef>
                <a:spcPts val="0"/>
              </a:spcBef>
              <a:buNone/>
            </a:pPr>
            <a:r>
              <a:t/>
            </a:r>
            <a:endParaRPr b="1" sz="1800"/>
          </a:p>
        </p:txBody>
      </p:sp>
      <p:sp>
        <p:nvSpPr>
          <p:cNvPr id="56" name="Shape 56"/>
          <p:cNvSpPr txBox="1"/>
          <p:nvPr>
            <p:ph idx="2" type="body"/>
          </p:nvPr>
        </p:nvSpPr>
        <p:spPr>
          <a:xfrm>
            <a:off y="1225800" x="7868950"/>
            <a:ext cy="3892199" cx="1275000"/>
          </a:xfrm>
          <a:prstGeom prst="rect">
            <a:avLst/>
          </a:prstGeom>
        </p:spPr>
        <p:txBody>
          <a:bodyPr bIns="91425" rIns="91425" lIns="91425" tIns="91425" anchor="t" anchorCtr="0">
            <a:noAutofit/>
          </a:bodyPr>
          <a:lstStyle/>
          <a:p>
            <a:pPr rtl="0">
              <a:spcBef>
                <a:spcPts val="0"/>
              </a:spcBef>
              <a:buNone/>
            </a:pPr>
            <a:r>
              <a:rPr sz="1800" lang="pt-BR"/>
              <a:t>Lima Barreto</a:t>
            </a:r>
          </a:p>
          <a:p>
            <a:pPr rtl="0">
              <a:spcBef>
                <a:spcPts val="0"/>
              </a:spcBef>
              <a:buNone/>
            </a:pPr>
            <a:r>
              <a:t/>
            </a:r>
            <a:endParaRPr sz="1800"/>
          </a:p>
          <a:p>
            <a:pPr rtl="0" lvl="0">
              <a:spcBef>
                <a:spcPts val="0"/>
              </a:spcBef>
              <a:buNone/>
            </a:pPr>
            <a:r>
              <a:t/>
            </a:r>
            <a:endParaRPr sz="1800"/>
          </a:p>
        </p:txBody>
      </p:sp>
      <p:sp>
        <p:nvSpPr>
          <p:cNvPr id="57" name="Shape 57"/>
          <p:cNvSpPr txBox="1"/>
          <p:nvPr/>
        </p:nvSpPr>
        <p:spPr>
          <a:xfrm>
            <a:off y="1916000" x="0"/>
            <a:ext cy="3227699" cx="7787100"/>
          </a:xfrm>
          <a:prstGeom prst="rect">
            <a:avLst/>
          </a:prstGeom>
          <a:noFill/>
          <a:ln>
            <a:noFill/>
          </a:ln>
        </p:spPr>
        <p:txBody>
          <a:bodyPr bIns="91425" rIns="91425" lIns="91425" tIns="91425" anchor="ctr" anchorCtr="0">
            <a:noAutofit/>
          </a:bodyPr>
          <a:lstStyle/>
          <a:p>
            <a:pPr algn="just" rtl="0" lvl="0" indent="673100">
              <a:lnSpc>
                <a:spcPct val="115000"/>
              </a:lnSpc>
              <a:spcBef>
                <a:spcPts val="0"/>
              </a:spcBef>
              <a:buNone/>
            </a:pPr>
            <a:r>
              <a:rPr sz="1200" lang="pt-BR">
                <a:solidFill>
                  <a:schemeClr val="dk1"/>
                </a:solidFill>
              </a:rPr>
              <a:t>Ninguém sabia donde viera aquele homem. O agente do Correio pudera apenas informar que acudia ao nome de Raimundo Flamel, pois assim era subscrita a correspondência que recebia. E era grande. Quase diariamente, o carteiro lá ia a um dos extremos da cidade, onde morava o desconhecido, sopesando um maço alentado de cartas vindas do mundo inteiro, grossas revistas em línguas arrevesadas, livros, pacotes...</a:t>
            </a:r>
          </a:p>
          <a:p>
            <a:pPr algn="just" rtl="0" lvl="0" indent="673100">
              <a:lnSpc>
                <a:spcPct val="115000"/>
              </a:lnSpc>
              <a:spcBef>
                <a:spcPts val="0"/>
              </a:spcBef>
              <a:buNone/>
            </a:pPr>
            <a:r>
              <a:rPr sz="1200" lang="pt-BR">
                <a:solidFill>
                  <a:schemeClr val="dk1"/>
                </a:solidFill>
              </a:rPr>
              <a:t>Quando Fabrício, o pedreiro, voltou de um serviço em casa do novo habitante, todos na venda perguntaram-lhe que trabalho lhe tinha sido determinado.</a:t>
            </a:r>
          </a:p>
          <a:p>
            <a:pPr algn="just" rtl="0" lvl="0" indent="673100">
              <a:lnSpc>
                <a:spcPct val="115000"/>
              </a:lnSpc>
              <a:spcBef>
                <a:spcPts val="0"/>
              </a:spcBef>
              <a:buNone/>
            </a:pPr>
            <a:r>
              <a:rPr sz="1200" lang="pt-BR">
                <a:solidFill>
                  <a:schemeClr val="dk1"/>
                </a:solidFill>
              </a:rPr>
              <a:t>- Vou fazer um forno, disse o preto, na sala de jantar.</a:t>
            </a:r>
          </a:p>
          <a:p>
            <a:pPr algn="just" rtl="0" lvl="0" indent="673100">
              <a:lnSpc>
                <a:spcPct val="115000"/>
              </a:lnSpc>
              <a:spcBef>
                <a:spcPts val="0"/>
              </a:spcBef>
              <a:buNone/>
            </a:pPr>
            <a:r>
              <a:rPr sz="1200" lang="pt-BR">
                <a:solidFill>
                  <a:schemeClr val="dk1"/>
                </a:solidFill>
              </a:rPr>
              <a:t>Imaginem o espanto da pequena cidade de Tubiacanga, ao saber de tão extravagante construção um forno na sala de jantar! E, pelos dias seguintes, Fabrício pôde contar que vira balões de vidros, facas sem corte, copos como os da farmácia - um rol de coisas esquisitas a se mostrarem pelas mesas e prateleiras como utensílios de uma cozinha em que o próprio diabo cozinhasse.</a:t>
            </a:r>
          </a:p>
          <a:p>
            <a:pPr algn="just" rtl="0" lvl="0" indent="673100">
              <a:lnSpc>
                <a:spcPct val="115000"/>
              </a:lnSpc>
              <a:spcBef>
                <a:spcPts val="0"/>
              </a:spcBef>
              <a:buNone/>
            </a:pPr>
            <a:r>
              <a:rPr sz="1200" lang="pt-BR">
                <a:solidFill>
                  <a:schemeClr val="dk1"/>
                </a:solidFill>
              </a:rPr>
              <a:t>O alarme se fez na vila. Para uns, os mais adiantados, era um fabricante de moeda falsa; para outros, os crentes e simples, um tipo que tinha parte com o tinhoso.</a:t>
            </a:r>
          </a:p>
        </p:txBody>
      </p:sp>
      <p:pic>
        <p:nvPicPr>
          <p:cNvPr id="58" name="Shape 58"/>
          <p:cNvPicPr preferRelativeResize="0"/>
          <p:nvPr/>
        </p:nvPicPr>
        <p:blipFill>
          <a:blip r:embed="rId3">
            <a:alphaModFix/>
          </a:blip>
          <a:stretch>
            <a:fillRect/>
          </a:stretch>
        </p:blipFill>
        <p:spPr>
          <a:xfrm>
            <a:off y="2099150" x="7990600"/>
            <a:ext cy="1398399" cx="943925"/>
          </a:xfrm>
          <a:prstGeom prst="rect">
            <a:avLst/>
          </a:prstGeom>
          <a:noFill/>
          <a:ln>
            <a:noFill/>
          </a:ln>
        </p:spPr>
      </p:pic>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2" name="Shape 62"/>
        <p:cNvGrpSpPr/>
        <p:nvPr/>
      </p:nvGrpSpPr>
      <p:grpSpPr>
        <a:xfrm>
          <a:off y="0" x="0"/>
          <a:ext cy="0" cx="0"/>
          <a:chOff y="0" x="0"/>
          <a:chExt cy="0" cx="0"/>
        </a:xfrm>
      </p:grpSpPr>
      <p:sp>
        <p:nvSpPr>
          <p:cNvPr id="63" name="Shape 63"/>
          <p:cNvSpPr txBox="1"/>
          <p:nvPr>
            <p:ph type="title"/>
          </p:nvPr>
        </p:nvSpPr>
        <p:spPr>
          <a:xfrm>
            <a:off y="205978" x="457200"/>
            <a:ext cy="857400" cx="8229600"/>
          </a:xfrm>
          <a:prstGeom prst="rect">
            <a:avLst/>
          </a:prstGeom>
        </p:spPr>
        <p:txBody>
          <a:bodyPr bIns="91425" rIns="91425" lIns="91425" tIns="91425" anchor="ctr" anchorCtr="0">
            <a:noAutofit/>
          </a:bodyPr>
          <a:lstStyle/>
          <a:p>
            <a:pPr>
              <a:spcBef>
                <a:spcPts val="0"/>
              </a:spcBef>
              <a:buNone/>
            </a:pPr>
            <a:r>
              <a:rPr sz="3000" lang="pt-BR" i="1"/>
              <a:t>Machado de Assis</a:t>
            </a:r>
          </a:p>
        </p:txBody>
      </p:sp>
      <p:sp>
        <p:nvSpPr>
          <p:cNvPr id="64" name="Shape 64"/>
          <p:cNvSpPr txBox="1"/>
          <p:nvPr>
            <p:ph idx="1" type="body"/>
          </p:nvPr>
        </p:nvSpPr>
        <p:spPr>
          <a:xfrm>
            <a:off y="1063375" x="0"/>
            <a:ext cy="4029000" cx="4068899"/>
          </a:xfrm>
          <a:prstGeom prst="rect">
            <a:avLst/>
          </a:prstGeom>
        </p:spPr>
        <p:txBody>
          <a:bodyPr bIns="91425" rIns="91425" lIns="91425" tIns="91425" anchor="t" anchorCtr="0">
            <a:noAutofit/>
          </a:bodyPr>
          <a:lstStyle/>
          <a:p>
            <a:pPr rtl="0">
              <a:spcBef>
                <a:spcPts val="0"/>
              </a:spcBef>
              <a:buNone/>
            </a:pPr>
            <a:r>
              <a:rPr b="1" sz="1400" lang="pt-BR"/>
              <a:t>Biografia:</a:t>
            </a:r>
          </a:p>
          <a:p>
            <a:pPr algn="just" rtl="0">
              <a:spcBef>
                <a:spcPts val="0"/>
              </a:spcBef>
              <a:buNone/>
            </a:pPr>
            <a:r>
              <a:rPr sz="1800" lang="pt-BR">
                <a:solidFill>
                  <a:srgbClr val="000000"/>
                </a:solidFill>
              </a:rPr>
              <a:t>M</a:t>
            </a:r>
            <a:r>
              <a:rPr sz="1100" lang="pt-BR">
                <a:solidFill>
                  <a:srgbClr val="000000"/>
                </a:solidFill>
                <a:latin typeface="Arial"/>
                <a:ea typeface="Arial"/>
                <a:cs typeface="Arial"/>
                <a:sym typeface="Arial"/>
              </a:rPr>
              <a:t>achado de Assis nasceu no dia 21 de junho de 1839 no</a:t>
            </a:r>
            <a:r>
              <a:rPr sz="1100" lang="pt-BR">
                <a:solidFill>
                  <a:srgbClr val="000000"/>
                </a:solidFill>
                <a:latin typeface="Arial"/>
                <a:ea typeface="Arial"/>
                <a:cs typeface="Arial"/>
                <a:sym typeface="Arial"/>
                <a:hlinkClick r:id="rId3"/>
              </a:rPr>
              <a:t> Morro do Livramento</a:t>
            </a:r>
            <a:r>
              <a:rPr sz="1100" lang="pt-BR">
                <a:solidFill>
                  <a:srgbClr val="000000"/>
                </a:solidFill>
                <a:latin typeface="Arial"/>
                <a:ea typeface="Arial"/>
                <a:cs typeface="Arial"/>
                <a:sym typeface="Arial"/>
              </a:rPr>
              <a:t>, Rio de Janeiro do Período Regencial, então capital do Império do Brasil.</a:t>
            </a:r>
            <a:r>
              <a:rPr baseline="30000" sz="1100" lang="pt-BR">
                <a:solidFill>
                  <a:srgbClr val="000000"/>
                </a:solidFill>
                <a:latin typeface="Arial"/>
                <a:ea typeface="Arial"/>
                <a:cs typeface="Arial"/>
                <a:sym typeface="Arial"/>
              </a:rPr>
              <a:t> </a:t>
            </a:r>
            <a:r>
              <a:rPr sz="1100" lang="pt-BR">
                <a:solidFill>
                  <a:srgbClr val="000000"/>
                </a:solidFill>
                <a:latin typeface="Arial"/>
                <a:ea typeface="Arial"/>
                <a:cs typeface="Arial"/>
                <a:sym typeface="Arial"/>
              </a:rPr>
              <a:t>Seus pais foram Francisco José de Assis, um</a:t>
            </a:r>
            <a:r>
              <a:rPr sz="1100" lang="pt-BR">
                <a:solidFill>
                  <a:srgbClr val="000000"/>
                </a:solidFill>
                <a:latin typeface="Arial"/>
                <a:ea typeface="Arial"/>
                <a:cs typeface="Arial"/>
                <a:sym typeface="Arial"/>
                <a:hlinkClick r:id="rId4"/>
              </a:rPr>
              <a:t> mulato</a:t>
            </a:r>
            <a:r>
              <a:rPr sz="1100" lang="pt-BR">
                <a:solidFill>
                  <a:srgbClr val="000000"/>
                </a:solidFill>
                <a:latin typeface="Arial"/>
                <a:ea typeface="Arial"/>
                <a:cs typeface="Arial"/>
                <a:sym typeface="Arial"/>
              </a:rPr>
              <a:t> que pintava paredes, filho de</a:t>
            </a:r>
            <a:r>
              <a:rPr sz="1100" lang="pt-BR">
                <a:solidFill>
                  <a:srgbClr val="000000"/>
                </a:solidFill>
                <a:latin typeface="Arial"/>
                <a:ea typeface="Arial"/>
                <a:cs typeface="Arial"/>
                <a:sym typeface="Arial"/>
                <a:hlinkClick r:id="rId5"/>
              </a:rPr>
              <a:t> escravos</a:t>
            </a:r>
            <a:r>
              <a:rPr sz="1100" lang="pt-BR">
                <a:solidFill>
                  <a:srgbClr val="000000"/>
                </a:solidFill>
                <a:latin typeface="Arial"/>
                <a:ea typeface="Arial"/>
                <a:cs typeface="Arial"/>
                <a:sym typeface="Arial"/>
                <a:hlinkClick r:id="rId6"/>
              </a:rPr>
              <a:t> alforriados</a:t>
            </a:r>
            <a:r>
              <a:rPr sz="1100" lang="pt-BR">
                <a:solidFill>
                  <a:srgbClr val="000000"/>
                </a:solidFill>
                <a:latin typeface="Arial"/>
                <a:ea typeface="Arial"/>
                <a:cs typeface="Arial"/>
                <a:sym typeface="Arial"/>
              </a:rPr>
              <a:t>, e de Maria Leopoldina da Câmara Machado, lavadeira portuguesa dos</a:t>
            </a:r>
            <a:r>
              <a:rPr sz="1100" lang="pt-BR">
                <a:solidFill>
                  <a:srgbClr val="000000"/>
                </a:solidFill>
                <a:latin typeface="Arial"/>
                <a:ea typeface="Arial"/>
                <a:cs typeface="Arial"/>
                <a:sym typeface="Arial"/>
                <a:hlinkClick r:id="rId7"/>
              </a:rPr>
              <a:t> Açores</a:t>
            </a:r>
            <a:r>
              <a:rPr sz="1100" lang="pt-BR">
                <a:solidFill>
                  <a:srgbClr val="000000"/>
                </a:solidFill>
                <a:latin typeface="Arial"/>
                <a:ea typeface="Arial"/>
                <a:cs typeface="Arial"/>
                <a:sym typeface="Arial"/>
              </a:rPr>
              <a:t>. Ambos eram agregados da </a:t>
            </a:r>
            <a:r>
              <a:rPr sz="1100" lang="pt-BR" i="1">
                <a:solidFill>
                  <a:srgbClr val="000000"/>
                </a:solidFill>
                <a:latin typeface="Arial"/>
                <a:ea typeface="Arial"/>
                <a:cs typeface="Arial"/>
                <a:sym typeface="Arial"/>
              </a:rPr>
              <a:t>Dona</a:t>
            </a:r>
            <a:r>
              <a:rPr sz="1100" lang="pt-BR">
                <a:solidFill>
                  <a:srgbClr val="000000"/>
                </a:solidFill>
                <a:latin typeface="Arial"/>
                <a:ea typeface="Arial"/>
                <a:cs typeface="Arial"/>
                <a:sym typeface="Arial"/>
              </a:rPr>
              <a:t> Maria José de Mendonça Barrozo Pereira, esposa do falecido senador</a:t>
            </a:r>
            <a:r>
              <a:rPr sz="1100" lang="pt-BR">
                <a:solidFill>
                  <a:srgbClr val="000000"/>
                </a:solidFill>
                <a:latin typeface="Arial"/>
                <a:ea typeface="Arial"/>
                <a:cs typeface="Arial"/>
                <a:sym typeface="Arial"/>
                <a:hlinkClick r:id="rId8"/>
              </a:rPr>
              <a:t> Bento Barroso Pereira</a:t>
            </a:r>
            <a:r>
              <a:rPr sz="1100" lang="pt-BR">
                <a:solidFill>
                  <a:srgbClr val="000000"/>
                </a:solidFill>
                <a:latin typeface="Arial"/>
                <a:ea typeface="Arial"/>
                <a:cs typeface="Arial"/>
                <a:sym typeface="Arial"/>
              </a:rPr>
              <a:t>,</a:t>
            </a:r>
            <a:r>
              <a:rPr baseline="30000" sz="1100" lang="pt-BR">
                <a:solidFill>
                  <a:srgbClr val="000000"/>
                </a:solidFill>
                <a:latin typeface="Arial"/>
                <a:ea typeface="Arial"/>
                <a:cs typeface="Arial"/>
                <a:sym typeface="Arial"/>
              </a:rPr>
              <a:t> </a:t>
            </a:r>
            <a:r>
              <a:rPr sz="1100" lang="pt-BR">
                <a:solidFill>
                  <a:srgbClr val="000000"/>
                </a:solidFill>
                <a:latin typeface="Arial"/>
                <a:ea typeface="Arial"/>
                <a:cs typeface="Arial"/>
                <a:sym typeface="Arial"/>
              </a:rPr>
              <a:t>que abrigou seus pais e os permitiu morar junto com ela.</a:t>
            </a:r>
            <a:r>
              <a:rPr baseline="30000" sz="1100" lang="pt-BR">
                <a:solidFill>
                  <a:srgbClr val="000000"/>
                </a:solidFill>
                <a:latin typeface="Arial"/>
                <a:ea typeface="Arial"/>
                <a:cs typeface="Arial"/>
                <a:sym typeface="Arial"/>
              </a:rPr>
              <a:t> </a:t>
            </a:r>
          </a:p>
          <a:p>
            <a:pPr algn="just">
              <a:spcBef>
                <a:spcPts val="0"/>
              </a:spcBef>
              <a:buNone/>
            </a:pPr>
            <a:r>
              <a:rPr sz="1100" lang="pt-BR">
                <a:solidFill>
                  <a:srgbClr val="000000"/>
                </a:solidFill>
                <a:latin typeface="Arial"/>
                <a:ea typeface="Arial"/>
                <a:cs typeface="Arial"/>
                <a:sym typeface="Arial"/>
              </a:rPr>
              <a:t>As terras do Livramento eram ocupadas pela chácara da família de Maria José e já em 1818 o terreno começou a ser loteado de tão imenso que era, dando origem à rua Nova do Livramento.</a:t>
            </a:r>
            <a:r>
              <a:rPr baseline="30000" sz="1100" lang="pt-BR">
                <a:solidFill>
                  <a:srgbClr val="000000"/>
                </a:solidFill>
                <a:latin typeface="Arial"/>
                <a:ea typeface="Arial"/>
                <a:cs typeface="Arial"/>
                <a:sym typeface="Arial"/>
              </a:rPr>
              <a:t> </a:t>
            </a:r>
            <a:r>
              <a:rPr sz="1100" lang="pt-BR">
                <a:solidFill>
                  <a:srgbClr val="000000"/>
                </a:solidFill>
                <a:latin typeface="Arial"/>
                <a:ea typeface="Arial"/>
                <a:cs typeface="Arial"/>
                <a:sym typeface="Arial"/>
              </a:rPr>
              <a:t>Maria José tornou-se madrinha do bebê e Joaquim Alberto de Sousa da Silveira, seu cunhado, tornou-se o padrinho, de modo que os pais de Machado resolveram homenagear os dois nomeando-o com seus nomes.</a:t>
            </a:r>
            <a:r>
              <a:rPr baseline="30000" sz="1100" lang="pt-BR">
                <a:solidFill>
                  <a:srgbClr val="000000"/>
                </a:solidFill>
                <a:latin typeface="Arial"/>
                <a:ea typeface="Arial"/>
                <a:cs typeface="Arial"/>
                <a:sym typeface="Arial"/>
              </a:rPr>
              <a:t> </a:t>
            </a:r>
            <a:r>
              <a:rPr sz="1100" lang="pt-BR">
                <a:solidFill>
                  <a:srgbClr val="000000"/>
                </a:solidFill>
                <a:latin typeface="Arial"/>
                <a:ea typeface="Arial"/>
                <a:cs typeface="Arial"/>
                <a:sym typeface="Arial"/>
              </a:rPr>
              <a:t>Nascera junto a ele uma irmã, que morreu jovem, aos 4 anos, em 1845.</a:t>
            </a:r>
            <a:r>
              <a:rPr sz="1100" lang="pt-BR">
                <a:latin typeface="Arial"/>
                <a:ea typeface="Arial"/>
                <a:cs typeface="Arial"/>
                <a:sym typeface="Arial"/>
              </a:rPr>
              <a:t>Iniciou seus estudos numa escola pública da região, mas não se mostrou interessado por ela.</a:t>
            </a:r>
          </a:p>
        </p:txBody>
      </p:sp>
      <p:sp>
        <p:nvSpPr>
          <p:cNvPr id="65" name="Shape 65"/>
          <p:cNvSpPr txBox="1"/>
          <p:nvPr>
            <p:ph idx="2" type="body"/>
          </p:nvPr>
        </p:nvSpPr>
        <p:spPr>
          <a:xfrm>
            <a:off y="1159100" x="4129300"/>
            <a:ext cy="3984299" cx="5014799"/>
          </a:xfrm>
          <a:prstGeom prst="rect">
            <a:avLst/>
          </a:prstGeom>
        </p:spPr>
        <p:txBody>
          <a:bodyPr bIns="91425" rIns="91425" lIns="91425" tIns="91425" anchor="t" anchorCtr="0">
            <a:noAutofit/>
          </a:bodyPr>
          <a:lstStyle/>
          <a:p>
            <a:pPr algn="just" rtl="0" lvl="0">
              <a:lnSpc>
                <a:spcPct val="122181"/>
              </a:lnSpc>
              <a:spcBef>
                <a:spcPts val="0"/>
              </a:spcBef>
              <a:spcAft>
                <a:spcPts val="600"/>
              </a:spcAft>
              <a:buNone/>
            </a:pPr>
            <a:r>
              <a:rPr sz="1100" lang="pt-BR">
                <a:solidFill>
                  <a:srgbClr val="000000"/>
                </a:solidFill>
                <a:latin typeface="Arial"/>
                <a:ea typeface="Arial"/>
                <a:cs typeface="Arial"/>
                <a:sym typeface="Arial"/>
              </a:rPr>
              <a:t>Ocupava-se também em celebrar missas, o que lhe fez conhecer o Padre Silveira Sarmento, que, segundo certos biógrafos, se tornou seu mentor de latim e amigo.</a:t>
            </a:r>
            <a:r>
              <a:rPr sz="1100" lang="pt-BR">
                <a:solidFill>
                  <a:srgbClr val="000000"/>
                </a:solidFill>
                <a:latin typeface="Arial"/>
                <a:ea typeface="Arial"/>
                <a:cs typeface="Arial"/>
                <a:sym typeface="Arial"/>
              </a:rPr>
              <a:t> Machado de Assis é considerado o introdutor do </a:t>
            </a:r>
            <a:r>
              <a:rPr sz="1100" lang="pt-BR">
                <a:solidFill>
                  <a:srgbClr val="000000"/>
                </a:solidFill>
                <a:latin typeface="Arial"/>
                <a:ea typeface="Arial"/>
                <a:cs typeface="Arial"/>
                <a:sym typeface="Arial"/>
                <a:hlinkClick r:id="rId9"/>
              </a:rPr>
              <a:t>Realismo no Brasil</a:t>
            </a:r>
            <a:r>
              <a:rPr sz="1100" lang="pt-BR">
                <a:solidFill>
                  <a:srgbClr val="000000"/>
                </a:solidFill>
                <a:latin typeface="Arial"/>
                <a:ea typeface="Arial"/>
                <a:cs typeface="Arial"/>
                <a:sym typeface="Arial"/>
              </a:rPr>
              <a:t>.  Sua primeira fase literária é constituída de obras onde notam-se características herdadas do </a:t>
            </a:r>
            <a:r>
              <a:rPr sz="1100" lang="pt-BR">
                <a:solidFill>
                  <a:srgbClr val="000000"/>
                </a:solidFill>
                <a:latin typeface="Arial"/>
                <a:ea typeface="Arial"/>
                <a:cs typeface="Arial"/>
                <a:sym typeface="Arial"/>
                <a:hlinkClick r:id="rId10"/>
              </a:rPr>
              <a:t>Romantismo</a:t>
            </a:r>
            <a:r>
              <a:rPr sz="1100" lang="pt-BR">
                <a:solidFill>
                  <a:srgbClr val="000000"/>
                </a:solidFill>
                <a:latin typeface="Arial"/>
                <a:ea typeface="Arial"/>
                <a:cs typeface="Arial"/>
                <a:sym typeface="Arial"/>
              </a:rPr>
              <a:t>, ou "convencionalismo", como prefere a crítica moderna. Sua obra foi de fundamental importância para as </a:t>
            </a:r>
            <a:r>
              <a:rPr sz="1100" lang="pt-BR">
                <a:solidFill>
                  <a:srgbClr val="000000"/>
                </a:solidFill>
                <a:latin typeface="Arial"/>
                <a:ea typeface="Arial"/>
                <a:cs typeface="Arial"/>
                <a:sym typeface="Arial"/>
                <a:hlinkClick r:id="rId11"/>
              </a:rPr>
              <a:t>escolas literárias brasileiras</a:t>
            </a:r>
            <a:r>
              <a:rPr sz="1100" lang="pt-BR">
                <a:solidFill>
                  <a:srgbClr val="000000"/>
                </a:solidFill>
                <a:latin typeface="Arial"/>
                <a:ea typeface="Arial"/>
                <a:cs typeface="Arial"/>
                <a:sym typeface="Arial"/>
              </a:rPr>
              <a:t> do século XIX e do século XX e surge nos dias de hoje como de grande interesse acadêmico e público. Em seu tempo de vida, alcançou relativa fama e prestígio pelo Brasil,contudo não desfrutou de popularidade exterior na época. Hoje em dia, por sua inovação e audácia em temas precoces, é frequentemente visto como o escritor brasileiro de produção sem precedentes.Machado de Assis é considerado um dos grandes gênios da </a:t>
            </a:r>
            <a:r>
              <a:rPr sz="1100" lang="pt-BR">
                <a:solidFill>
                  <a:srgbClr val="000000"/>
                </a:solidFill>
                <a:latin typeface="Arial"/>
                <a:ea typeface="Arial"/>
                <a:cs typeface="Arial"/>
                <a:sym typeface="Arial"/>
                <a:hlinkClick r:id="rId12"/>
              </a:rPr>
              <a:t>história da literatura</a:t>
            </a:r>
            <a:r>
              <a:rPr sz="1100" lang="pt-BR">
                <a:solidFill>
                  <a:srgbClr val="000000"/>
                </a:solidFill>
                <a:latin typeface="Arial"/>
                <a:ea typeface="Arial"/>
                <a:cs typeface="Arial"/>
                <a:sym typeface="Arial"/>
              </a:rPr>
              <a:t>. </a:t>
            </a:r>
            <a:r>
              <a:rPr sz="1100" lang="pt-BR">
                <a:solidFill>
                  <a:srgbClr val="252525"/>
                </a:solidFill>
                <a:latin typeface="Arial"/>
                <a:ea typeface="Arial"/>
                <a:cs typeface="Arial"/>
                <a:sym typeface="Arial"/>
              </a:rPr>
              <a:t>Às 3h20m de 29 de setembro de 1908 na casa de Cosme Velho, Machado de Assis morre aos sessenta e nove anos de idade com uma</a:t>
            </a:r>
            <a:r>
              <a:rPr sz="1100" lang="pt-BR">
                <a:solidFill>
                  <a:srgbClr val="0B0080"/>
                </a:solidFill>
                <a:latin typeface="Arial"/>
                <a:ea typeface="Arial"/>
                <a:cs typeface="Arial"/>
                <a:sym typeface="Arial"/>
                <a:hlinkClick r:id="rId13"/>
              </a:rPr>
              <a:t>úlcera</a:t>
            </a:r>
            <a:r>
              <a:rPr sz="1100" lang="pt-BR">
                <a:solidFill>
                  <a:srgbClr val="252525"/>
                </a:solidFill>
                <a:latin typeface="Arial"/>
                <a:ea typeface="Arial"/>
                <a:cs typeface="Arial"/>
                <a:sym typeface="Arial"/>
              </a:rPr>
              <a:t> </a:t>
            </a:r>
            <a:r>
              <a:rPr sz="1100" lang="pt-BR">
                <a:solidFill>
                  <a:srgbClr val="0B0080"/>
                </a:solidFill>
                <a:latin typeface="Arial"/>
                <a:ea typeface="Arial"/>
                <a:cs typeface="Arial"/>
                <a:sym typeface="Arial"/>
                <a:hlinkClick r:id="rId14"/>
              </a:rPr>
              <a:t>canceriosa</a:t>
            </a:r>
            <a:r>
              <a:rPr sz="1100" lang="pt-BR">
                <a:solidFill>
                  <a:srgbClr val="252525"/>
                </a:solidFill>
                <a:latin typeface="Arial"/>
                <a:ea typeface="Arial"/>
                <a:cs typeface="Arial"/>
                <a:sym typeface="Arial"/>
              </a:rPr>
              <a:t> na </a:t>
            </a:r>
            <a:r>
              <a:rPr sz="1100" lang="pt-BR">
                <a:solidFill>
                  <a:srgbClr val="0B0080"/>
                </a:solidFill>
                <a:latin typeface="Arial"/>
                <a:ea typeface="Arial"/>
                <a:cs typeface="Arial"/>
                <a:sym typeface="Arial"/>
                <a:hlinkClick r:id="rId15"/>
              </a:rPr>
              <a:t>boca</a:t>
            </a:r>
            <a:r>
              <a:rPr sz="1100" lang="pt-BR">
                <a:solidFill>
                  <a:srgbClr val="252525"/>
                </a:solidFill>
                <a:latin typeface="Arial"/>
                <a:ea typeface="Arial"/>
                <a:cs typeface="Arial"/>
                <a:sym typeface="Arial"/>
              </a:rPr>
              <a:t>; sua </a:t>
            </a:r>
            <a:r>
              <a:rPr sz="1100" lang="pt-BR">
                <a:solidFill>
                  <a:srgbClr val="0B0080"/>
                </a:solidFill>
                <a:latin typeface="Arial"/>
                <a:ea typeface="Arial"/>
                <a:cs typeface="Arial"/>
                <a:sym typeface="Arial"/>
                <a:hlinkClick r:id="rId16"/>
              </a:rPr>
              <a:t>certidão de óbito</a:t>
            </a:r>
            <a:r>
              <a:rPr sz="1100" lang="pt-BR">
                <a:solidFill>
                  <a:srgbClr val="252525"/>
                </a:solidFill>
                <a:latin typeface="Arial"/>
                <a:ea typeface="Arial"/>
                <a:cs typeface="Arial"/>
                <a:sym typeface="Arial"/>
              </a:rPr>
              <a:t> relata que morrera de</a:t>
            </a:r>
            <a:r>
              <a:rPr sz="1100" lang="pt-BR">
                <a:solidFill>
                  <a:srgbClr val="0B0080"/>
                </a:solidFill>
                <a:latin typeface="Arial"/>
                <a:ea typeface="Arial"/>
                <a:cs typeface="Arial"/>
                <a:sym typeface="Arial"/>
                <a:hlinkClick r:id="rId17"/>
              </a:rPr>
              <a:t>arteriosclerose</a:t>
            </a:r>
            <a:r>
              <a:rPr sz="1100" lang="pt-BR">
                <a:solidFill>
                  <a:srgbClr val="252525"/>
                </a:solidFill>
                <a:latin typeface="Arial"/>
                <a:ea typeface="Arial"/>
                <a:cs typeface="Arial"/>
                <a:sym typeface="Arial"/>
              </a:rPr>
              <a:t> generalizada, incluindo esclerose cerebral, o que, para alguns, figura questionável pelo motivo de mostrar-se lúcido nas últimas cartas já relatadas.</a:t>
            </a:r>
          </a:p>
          <a:p>
            <a:pPr rtl="0" lvl="0">
              <a:lnSpc>
                <a:spcPct val="122181"/>
              </a:lnSpc>
              <a:spcBef>
                <a:spcPts val="0"/>
              </a:spcBef>
              <a:spcAft>
                <a:spcPts val="600"/>
              </a:spcAft>
              <a:buClr>
                <a:schemeClr val="dk1"/>
              </a:buClr>
              <a:buFont typeface="Arial"/>
              <a:buNone/>
            </a:pPr>
            <a:r>
              <a:t/>
            </a:r>
            <a:endParaRPr sz="1100">
              <a:solidFill>
                <a:srgbClr val="000000"/>
              </a:solidFill>
              <a:latin typeface="Arial"/>
              <a:ea typeface="Arial"/>
              <a:cs typeface="Arial"/>
              <a:sym typeface="Arial"/>
            </a:endParaRPr>
          </a:p>
          <a:p>
            <a:pPr>
              <a:spcBef>
                <a:spcPts val="0"/>
              </a:spcBef>
              <a:buNone/>
            </a:pPr>
            <a:r>
              <a:t/>
            </a:r>
            <a:endParaRPr sz="1200">
              <a:latin typeface="Arial"/>
              <a:ea typeface="Arial"/>
              <a:cs typeface="Arial"/>
              <a:sym typeface="Arial"/>
            </a:endParaRPr>
          </a:p>
        </p:txBody>
      </p:sp>
      <p:pic>
        <p:nvPicPr>
          <p:cNvPr id="66" name="Shape 66"/>
          <p:cNvPicPr preferRelativeResize="0"/>
          <p:nvPr/>
        </p:nvPicPr>
        <p:blipFill>
          <a:blip r:embed="rId18">
            <a:alphaModFix/>
          </a:blip>
          <a:stretch>
            <a:fillRect/>
          </a:stretch>
        </p:blipFill>
        <p:spPr>
          <a:xfrm>
            <a:off y="0" x="7244375"/>
            <a:ext cy="1159100" cx="1899624"/>
          </a:xfrm>
          <a:prstGeom prst="rect">
            <a:avLst/>
          </a:prstGeom>
          <a:noFill/>
          <a:ln>
            <a:noFill/>
          </a:ln>
        </p:spPr>
      </p:pic>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0" name="Shape 70"/>
        <p:cNvGrpSpPr/>
        <p:nvPr/>
      </p:nvGrpSpPr>
      <p:grpSpPr>
        <a:xfrm>
          <a:off y="0" x="0"/>
          <a:ext cy="0" cx="0"/>
          <a:chOff y="0" x="0"/>
          <a:chExt cy="0" cx="0"/>
        </a:xfrm>
      </p:grpSpPr>
      <p:sp>
        <p:nvSpPr>
          <p:cNvPr id="71" name="Shape 71"/>
          <p:cNvSpPr txBox="1"/>
          <p:nvPr>
            <p:ph type="title"/>
          </p:nvPr>
        </p:nvSpPr>
        <p:spPr>
          <a:xfrm>
            <a:off y="205978" x="457200"/>
            <a:ext cy="857400" cx="8229600"/>
          </a:xfrm>
          <a:prstGeom prst="rect">
            <a:avLst/>
          </a:prstGeom>
        </p:spPr>
        <p:txBody>
          <a:bodyPr bIns="91425" rIns="91425" lIns="91425" tIns="91425" anchor="ctr" anchorCtr="0">
            <a:noAutofit/>
          </a:bodyPr>
          <a:lstStyle/>
          <a:p>
            <a:pPr>
              <a:spcBef>
                <a:spcPts val="0"/>
              </a:spcBef>
              <a:buNone/>
            </a:pPr>
            <a:r>
              <a:rPr sz="3000" lang="pt-BR" i="1"/>
              <a:t>Machado de Assis</a:t>
            </a:r>
          </a:p>
        </p:txBody>
      </p:sp>
      <p:sp>
        <p:nvSpPr>
          <p:cNvPr id="72" name="Shape 72"/>
          <p:cNvSpPr txBox="1"/>
          <p:nvPr>
            <p:ph idx="1" type="body"/>
          </p:nvPr>
        </p:nvSpPr>
        <p:spPr>
          <a:xfrm>
            <a:off y="1133700" x="1992300"/>
            <a:ext cy="4009799" cx="7151699"/>
          </a:xfrm>
          <a:prstGeom prst="rect">
            <a:avLst/>
          </a:prstGeom>
        </p:spPr>
        <p:txBody>
          <a:bodyPr bIns="91425" rIns="91425" lIns="91425" tIns="91425" anchor="t" anchorCtr="0">
            <a:noAutofit/>
          </a:bodyPr>
          <a:lstStyle/>
          <a:p>
            <a:pPr rtl="0" lvl="0">
              <a:spcBef>
                <a:spcPts val="0"/>
              </a:spcBef>
              <a:buClr>
                <a:schemeClr val="dk1"/>
              </a:buClr>
              <a:buSzPct val="55000"/>
              <a:buFont typeface="Arial"/>
              <a:buNone/>
            </a:pPr>
            <a:r>
              <a:rPr sz="2000" lang="pt-BR"/>
              <a:t>Exemplos:  </a:t>
            </a:r>
            <a:r>
              <a:rPr sz="2000" lang="pt-BR" i="1"/>
              <a:t>Dom Casmurro</a:t>
            </a:r>
          </a:p>
          <a:p>
            <a:pPr rtl="0" lvl="0">
              <a:spcBef>
                <a:spcPts val="0"/>
              </a:spcBef>
              <a:buNone/>
            </a:pPr>
            <a:r>
              <a:rPr b="1" sz="1200" lang="pt-BR">
                <a:latin typeface="Arial"/>
                <a:ea typeface="Arial"/>
                <a:cs typeface="Arial"/>
                <a:sym typeface="Arial"/>
              </a:rPr>
              <a:t>Dom Casmurro</a:t>
            </a:r>
            <a:r>
              <a:rPr sz="1200" lang="pt-BR">
                <a:latin typeface="Arial"/>
                <a:ea typeface="Arial"/>
                <a:cs typeface="Arial"/>
                <a:sym typeface="Arial"/>
              </a:rPr>
              <a:t> é um romance escrito por </a:t>
            </a:r>
            <a:r>
              <a:rPr sz="1200" lang="pt-BR">
                <a:latin typeface="Arial"/>
                <a:ea typeface="Arial"/>
                <a:cs typeface="Arial"/>
                <a:sym typeface="Arial"/>
                <a:hlinkClick r:id="rId3"/>
              </a:rPr>
              <a:t>Machado de Assis</a:t>
            </a:r>
            <a:r>
              <a:rPr sz="1200" lang="pt-BR">
                <a:latin typeface="Arial"/>
                <a:ea typeface="Arial"/>
                <a:cs typeface="Arial"/>
                <a:sym typeface="Arial"/>
              </a:rPr>
              <a:t> em </a:t>
            </a:r>
            <a:r>
              <a:rPr sz="1200" lang="pt-BR">
                <a:latin typeface="Arial"/>
                <a:ea typeface="Arial"/>
                <a:cs typeface="Arial"/>
                <a:sym typeface="Arial"/>
                <a:hlinkClick r:id="rId4"/>
              </a:rPr>
              <a:t>1899</a:t>
            </a:r>
            <a:r>
              <a:rPr sz="1200" lang="pt-BR">
                <a:latin typeface="Arial"/>
                <a:ea typeface="Arial"/>
                <a:cs typeface="Arial"/>
                <a:sym typeface="Arial"/>
              </a:rPr>
              <a:t> e publicado pela </a:t>
            </a:r>
            <a:r>
              <a:rPr sz="1200" lang="pt-BR">
                <a:latin typeface="Arial"/>
                <a:ea typeface="Arial"/>
                <a:cs typeface="Arial"/>
                <a:sym typeface="Arial"/>
                <a:hlinkClick r:id="rId5"/>
              </a:rPr>
              <a:t>Livraria Garnier</a:t>
            </a:r>
            <a:r>
              <a:rPr sz="1200" lang="pt-BR">
                <a:latin typeface="Arial"/>
                <a:ea typeface="Arial"/>
                <a:cs typeface="Arial"/>
                <a:sym typeface="Arial"/>
              </a:rPr>
              <a:t>. Foi escrito para sair diretamente em livro, o que ocorreu em </a:t>
            </a:r>
            <a:r>
              <a:rPr sz="1200" lang="pt-BR">
                <a:latin typeface="Arial"/>
                <a:ea typeface="Arial"/>
                <a:cs typeface="Arial"/>
                <a:sym typeface="Arial"/>
                <a:hlinkClick r:id="rId6"/>
              </a:rPr>
              <a:t>1900</a:t>
            </a:r>
            <a:r>
              <a:rPr sz="1200" lang="pt-BR">
                <a:latin typeface="Arial"/>
                <a:ea typeface="Arial"/>
                <a:cs typeface="Arial"/>
                <a:sym typeface="Arial"/>
              </a:rPr>
              <a:t>, embora com data do ano anterior. Completa a "</a:t>
            </a:r>
            <a:r>
              <a:rPr sz="1200" lang="pt-BR">
                <a:latin typeface="Arial"/>
                <a:ea typeface="Arial"/>
                <a:cs typeface="Arial"/>
                <a:sym typeface="Arial"/>
                <a:hlinkClick r:id="rId7"/>
              </a:rPr>
              <a:t>trilogia realista" de Machado de Assis</a:t>
            </a:r>
            <a:r>
              <a:rPr sz="1200" lang="pt-BR">
                <a:latin typeface="Arial"/>
                <a:ea typeface="Arial"/>
                <a:cs typeface="Arial"/>
                <a:sym typeface="Arial"/>
              </a:rPr>
              <a:t>, ao lado de </a:t>
            </a:r>
            <a:r>
              <a:rPr sz="1200" lang="pt-BR">
                <a:latin typeface="Arial"/>
                <a:ea typeface="Arial"/>
                <a:cs typeface="Arial"/>
                <a:sym typeface="Arial"/>
                <a:hlinkClick r:id="rId8"/>
              </a:rPr>
              <a:t>Memórias Póstumas de Brás Cubas</a:t>
            </a:r>
            <a:r>
              <a:rPr sz="1200" lang="pt-BR">
                <a:latin typeface="Arial"/>
                <a:ea typeface="Arial"/>
                <a:cs typeface="Arial"/>
                <a:sym typeface="Arial"/>
              </a:rPr>
              <a:t>e </a:t>
            </a:r>
            <a:r>
              <a:rPr sz="1200" lang="pt-BR">
                <a:latin typeface="Arial"/>
                <a:ea typeface="Arial"/>
                <a:cs typeface="Arial"/>
                <a:sym typeface="Arial"/>
                <a:hlinkClick r:id="rId9"/>
              </a:rPr>
              <a:t>Quincas Borba</a:t>
            </a:r>
            <a:r>
              <a:rPr sz="1200" lang="pt-BR">
                <a:latin typeface="Arial"/>
                <a:ea typeface="Arial"/>
                <a:cs typeface="Arial"/>
                <a:sym typeface="Arial"/>
              </a:rPr>
              <a:t>, tendo sido esses dois escritos primeiramente em </a:t>
            </a:r>
            <a:r>
              <a:rPr sz="1200" lang="pt-BR">
                <a:latin typeface="Arial"/>
                <a:ea typeface="Arial"/>
                <a:cs typeface="Arial"/>
                <a:sym typeface="Arial"/>
                <a:hlinkClick r:id="rId10"/>
              </a:rPr>
              <a:t>folhetins</a:t>
            </a:r>
            <a:r>
              <a:rPr sz="1200" lang="pt-BR">
                <a:latin typeface="Arial"/>
                <a:ea typeface="Arial"/>
                <a:cs typeface="Arial"/>
                <a:sym typeface="Arial"/>
              </a:rPr>
              <a:t>.</a:t>
            </a:r>
          </a:p>
          <a:p>
            <a:pPr rtl="0" lvl="0">
              <a:spcBef>
                <a:spcPts val="0"/>
              </a:spcBef>
              <a:buNone/>
            </a:pPr>
            <a:r>
              <a:t/>
            </a:r>
            <a:endParaRPr sz="2000"/>
          </a:p>
          <a:p>
            <a:pPr rtl="0" lvl="0">
              <a:spcBef>
                <a:spcPts val="0"/>
              </a:spcBef>
              <a:buNone/>
            </a:pPr>
            <a:r>
              <a:rPr sz="1400" lang="pt-BR"/>
              <a:t>“</a:t>
            </a:r>
            <a:r>
              <a:rPr sz="1200" lang="pt-BR"/>
              <a:t>Uma noite destas, vindo da cidade para o Engenho Novo, encontrei no trem da </a:t>
            </a:r>
          </a:p>
          <a:p>
            <a:pPr rtl="0" lvl="0">
              <a:spcBef>
                <a:spcPts val="0"/>
              </a:spcBef>
              <a:buNone/>
            </a:pPr>
            <a:r>
              <a:rPr sz="1200" lang="pt-BR"/>
              <a:t>Central um rapaz aqui do bairro, que eu conheço de vista e de chapéu. </a:t>
            </a:r>
          </a:p>
          <a:p>
            <a:pPr rtl="0" lvl="0">
              <a:spcBef>
                <a:spcPts val="0"/>
              </a:spcBef>
              <a:buNone/>
            </a:pPr>
            <a:r>
              <a:rPr sz="1200" lang="pt-BR"/>
              <a:t>Cumprimentou-me, sentou-se ao pé de mim, falou da Lua e dos ministros, e </a:t>
            </a:r>
          </a:p>
          <a:p>
            <a:pPr rtl="0" lvl="0">
              <a:spcBef>
                <a:spcPts val="0"/>
              </a:spcBef>
              <a:buNone/>
            </a:pPr>
            <a:r>
              <a:rPr sz="1200" lang="pt-BR"/>
              <a:t>acabou recitando-me versos. A viagem era curta, e os versos pode ser que não </a:t>
            </a:r>
          </a:p>
          <a:p>
            <a:pPr rtl="0" lvl="0">
              <a:spcBef>
                <a:spcPts val="0"/>
              </a:spcBef>
              <a:buNone/>
            </a:pPr>
            <a:r>
              <a:rPr sz="1200" lang="pt-BR"/>
              <a:t>fossem inteiramente maus. Sucedeu, porém, que, como eu estava cansado, fechei </a:t>
            </a:r>
          </a:p>
          <a:p>
            <a:pPr rtl="0" lvl="0">
              <a:spcBef>
                <a:spcPts val="0"/>
              </a:spcBef>
              <a:buNone/>
            </a:pPr>
            <a:r>
              <a:rPr sz="1200" lang="pt-BR"/>
              <a:t>os olhos três ou quatro vezes; tanto bastou para que ele interrompesse a leitura e </a:t>
            </a:r>
          </a:p>
          <a:p>
            <a:pPr rtl="0" lvl="0">
              <a:spcBef>
                <a:spcPts val="0"/>
              </a:spcBef>
              <a:buNone/>
            </a:pPr>
            <a:r>
              <a:rPr sz="1200" lang="pt-BR"/>
              <a:t>metesse os versos no bolso. </a:t>
            </a:r>
            <a:r>
              <a:rPr sz="1400" lang="pt-BR"/>
              <a:t>“</a:t>
            </a:r>
          </a:p>
          <a:p>
            <a:pPr rtl="0" lvl="0">
              <a:spcBef>
                <a:spcPts val="0"/>
              </a:spcBef>
              <a:buNone/>
            </a:pPr>
            <a:r>
              <a:t/>
            </a:r>
            <a:endParaRPr sz="1400"/>
          </a:p>
          <a:p>
            <a:pPr lvl="0">
              <a:spcBef>
                <a:spcPts val="0"/>
              </a:spcBef>
              <a:buClr>
                <a:schemeClr val="dk1"/>
              </a:buClr>
              <a:buFont typeface="Arial"/>
              <a:buNone/>
            </a:pPr>
            <a:r>
              <a:t/>
            </a:r>
            <a:endParaRPr sz="1200"/>
          </a:p>
        </p:txBody>
      </p:sp>
      <p:pic>
        <p:nvPicPr>
          <p:cNvPr id="73" name="Shape 73"/>
          <p:cNvPicPr preferRelativeResize="0"/>
          <p:nvPr/>
        </p:nvPicPr>
        <p:blipFill>
          <a:blip r:embed="rId11">
            <a:alphaModFix/>
          </a:blip>
          <a:stretch>
            <a:fillRect/>
          </a:stretch>
        </p:blipFill>
        <p:spPr>
          <a:xfrm>
            <a:off y="1200150" x="0"/>
            <a:ext cy="4009675" cx="1883524"/>
          </a:xfrm>
          <a:prstGeom prst="rect">
            <a:avLst/>
          </a:prstGeom>
          <a:noFill/>
          <a:ln>
            <a:noFill/>
          </a:ln>
        </p:spPr>
      </p:pic>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7" name="Shape 77"/>
        <p:cNvGrpSpPr/>
        <p:nvPr/>
      </p:nvGrpSpPr>
      <p:grpSpPr>
        <a:xfrm>
          <a:off y="0" x="0"/>
          <a:ext cy="0" cx="0"/>
          <a:chOff y="0" x="0"/>
          <a:chExt cy="0" cx="0"/>
        </a:xfrm>
      </p:grpSpPr>
      <p:sp>
        <p:nvSpPr>
          <p:cNvPr id="78" name="Shape 78"/>
          <p:cNvSpPr txBox="1"/>
          <p:nvPr>
            <p:ph type="title"/>
          </p:nvPr>
        </p:nvSpPr>
        <p:spPr>
          <a:xfrm>
            <a:off y="205978" x="457200"/>
            <a:ext cy="857400" cx="8229600"/>
          </a:xfrm>
          <a:prstGeom prst="rect">
            <a:avLst/>
          </a:prstGeom>
        </p:spPr>
        <p:txBody>
          <a:bodyPr bIns="91425" rIns="91425" lIns="91425" tIns="91425" anchor="ctr" anchorCtr="0">
            <a:noAutofit/>
          </a:bodyPr>
          <a:lstStyle/>
          <a:p>
            <a:pPr>
              <a:spcBef>
                <a:spcPts val="0"/>
              </a:spcBef>
              <a:buNone/>
            </a:pPr>
            <a:r>
              <a:rPr sz="3000" lang="pt-BR" i="1"/>
              <a:t>João Cruz e Sousa</a:t>
            </a:r>
          </a:p>
        </p:txBody>
      </p:sp>
      <p:sp>
        <p:nvSpPr>
          <p:cNvPr id="79" name="Shape 79"/>
          <p:cNvSpPr txBox="1"/>
          <p:nvPr>
            <p:ph idx="1" type="body"/>
          </p:nvPr>
        </p:nvSpPr>
        <p:spPr>
          <a:xfrm>
            <a:off y="1200150" x="120750"/>
            <a:ext cy="3725699" cx="4331099"/>
          </a:xfrm>
          <a:prstGeom prst="rect">
            <a:avLst/>
          </a:prstGeom>
        </p:spPr>
        <p:txBody>
          <a:bodyPr bIns="91425" rIns="91425" lIns="91425" tIns="91425" anchor="t" anchorCtr="0">
            <a:noAutofit/>
          </a:bodyPr>
          <a:lstStyle/>
          <a:p>
            <a:pPr rtl="0">
              <a:spcBef>
                <a:spcPts val="0"/>
              </a:spcBef>
              <a:buNone/>
            </a:pPr>
            <a:r>
              <a:rPr b="1" sz="1800" lang="pt-BR"/>
              <a:t>Biografia: </a:t>
            </a:r>
          </a:p>
          <a:p>
            <a:pPr algn="just" rtl="0" lvl="0">
              <a:lnSpc>
                <a:spcPct val="122181"/>
              </a:lnSpc>
              <a:spcBef>
                <a:spcPts val="0"/>
              </a:spcBef>
              <a:spcAft>
                <a:spcPts val="600"/>
              </a:spcAft>
              <a:buClr>
                <a:schemeClr val="dk1"/>
              </a:buClr>
              <a:buSzPct val="91666"/>
              <a:buFont typeface="Arial"/>
              <a:buNone/>
            </a:pPr>
            <a:r>
              <a:rPr sz="1200" lang="pt-BR">
                <a:solidFill>
                  <a:srgbClr val="000000"/>
                </a:solidFill>
                <a:latin typeface="Arial"/>
                <a:ea typeface="Arial"/>
                <a:cs typeface="Arial"/>
                <a:sym typeface="Arial"/>
              </a:rPr>
              <a:t>Filho dos </a:t>
            </a:r>
            <a:r>
              <a:rPr sz="1200" lang="pt-BR">
                <a:solidFill>
                  <a:srgbClr val="000000"/>
                </a:solidFill>
                <a:latin typeface="Arial"/>
                <a:ea typeface="Arial"/>
                <a:cs typeface="Arial"/>
                <a:sym typeface="Arial"/>
                <a:hlinkClick r:id="rId3"/>
              </a:rPr>
              <a:t>escravos</a:t>
            </a:r>
            <a:r>
              <a:rPr sz="1200" lang="pt-BR">
                <a:solidFill>
                  <a:srgbClr val="000000"/>
                </a:solidFill>
                <a:latin typeface="Arial"/>
                <a:ea typeface="Arial"/>
                <a:cs typeface="Arial"/>
                <a:sym typeface="Arial"/>
              </a:rPr>
              <a:t> </a:t>
            </a:r>
            <a:r>
              <a:rPr sz="1200" lang="pt-BR">
                <a:solidFill>
                  <a:srgbClr val="000000"/>
                </a:solidFill>
                <a:latin typeface="Arial"/>
                <a:ea typeface="Arial"/>
                <a:cs typeface="Arial"/>
                <a:sym typeface="Arial"/>
                <a:hlinkClick r:id="rId4"/>
              </a:rPr>
              <a:t>alforriados</a:t>
            </a:r>
            <a:r>
              <a:rPr sz="1200" lang="pt-BR">
                <a:solidFill>
                  <a:srgbClr val="000000"/>
                </a:solidFill>
                <a:latin typeface="Arial"/>
                <a:ea typeface="Arial"/>
                <a:cs typeface="Arial"/>
                <a:sym typeface="Arial"/>
              </a:rPr>
              <a:t> Guilherme da Cruz, mestre-pedreiro, e Carolina Eva da Conceição, João da Cruz desde pequeno recebeu a tutela e uma educação refinada de seu ex-senhor, o marechal </a:t>
            </a:r>
            <a:r>
              <a:rPr sz="1200" lang="pt-BR">
                <a:solidFill>
                  <a:srgbClr val="000000"/>
                </a:solidFill>
                <a:latin typeface="Arial"/>
                <a:ea typeface="Arial"/>
                <a:cs typeface="Arial"/>
                <a:sym typeface="Arial"/>
                <a:hlinkClick r:id="rId5"/>
              </a:rPr>
              <a:t>Guilherme Xavier de Sousa</a:t>
            </a:r>
            <a:r>
              <a:rPr sz="1200" lang="pt-BR">
                <a:solidFill>
                  <a:srgbClr val="000000"/>
                </a:solidFill>
                <a:latin typeface="Arial"/>
                <a:ea typeface="Arial"/>
                <a:cs typeface="Arial"/>
                <a:sym typeface="Arial"/>
              </a:rPr>
              <a:t> - de quem adotou o nome de família, Sousa. A esposa de Guilherme Xavier de Sousa, Dona Clarinda Fagundes Xavier de Sousa, não tinha filhos, e passou a proteger e cuidar da educação de João. Aprendeu </a:t>
            </a:r>
            <a:r>
              <a:rPr sz="1200" lang="pt-BR">
                <a:solidFill>
                  <a:srgbClr val="000000"/>
                </a:solidFill>
                <a:latin typeface="Arial"/>
                <a:ea typeface="Arial"/>
                <a:cs typeface="Arial"/>
                <a:sym typeface="Arial"/>
                <a:hlinkClick r:id="rId6"/>
              </a:rPr>
              <a:t>francês</a:t>
            </a:r>
            <a:r>
              <a:rPr sz="1200" lang="pt-BR">
                <a:solidFill>
                  <a:srgbClr val="000000"/>
                </a:solidFill>
                <a:latin typeface="Arial"/>
                <a:ea typeface="Arial"/>
                <a:cs typeface="Arial"/>
                <a:sym typeface="Arial"/>
              </a:rPr>
              <a:t>, </a:t>
            </a:r>
            <a:r>
              <a:rPr sz="1200" lang="pt-BR">
                <a:solidFill>
                  <a:srgbClr val="000000"/>
                </a:solidFill>
                <a:latin typeface="Arial"/>
                <a:ea typeface="Arial"/>
                <a:cs typeface="Arial"/>
                <a:sym typeface="Arial"/>
                <a:hlinkClick r:id="rId7"/>
              </a:rPr>
              <a:t>latim</a:t>
            </a:r>
            <a:r>
              <a:rPr sz="1200" lang="pt-BR">
                <a:solidFill>
                  <a:srgbClr val="000000"/>
                </a:solidFill>
                <a:latin typeface="Arial"/>
                <a:ea typeface="Arial"/>
                <a:cs typeface="Arial"/>
                <a:sym typeface="Arial"/>
              </a:rPr>
              <a:t> e </a:t>
            </a:r>
            <a:r>
              <a:rPr sz="1200" lang="pt-BR">
                <a:solidFill>
                  <a:srgbClr val="000000"/>
                </a:solidFill>
                <a:latin typeface="Arial"/>
                <a:ea typeface="Arial"/>
                <a:cs typeface="Arial"/>
                <a:sym typeface="Arial"/>
                <a:hlinkClick r:id="rId8"/>
              </a:rPr>
              <a:t>grego</a:t>
            </a:r>
            <a:r>
              <a:rPr sz="1200" lang="pt-BR">
                <a:solidFill>
                  <a:srgbClr val="000000"/>
                </a:solidFill>
                <a:latin typeface="Arial"/>
                <a:ea typeface="Arial"/>
                <a:cs typeface="Arial"/>
                <a:sym typeface="Arial"/>
              </a:rPr>
              <a:t>, além de ter sido discípulo do </a:t>
            </a:r>
            <a:r>
              <a:rPr sz="1200" lang="pt-BR">
                <a:solidFill>
                  <a:srgbClr val="000000"/>
                </a:solidFill>
                <a:latin typeface="Arial"/>
                <a:ea typeface="Arial"/>
                <a:cs typeface="Arial"/>
                <a:sym typeface="Arial"/>
                <a:hlinkClick r:id="rId9"/>
              </a:rPr>
              <a:t>alemão</a:t>
            </a:r>
            <a:r>
              <a:rPr sz="1200" lang="pt-BR">
                <a:solidFill>
                  <a:srgbClr val="000000"/>
                </a:solidFill>
                <a:latin typeface="Arial"/>
                <a:ea typeface="Arial"/>
                <a:cs typeface="Arial"/>
                <a:sym typeface="Arial"/>
              </a:rPr>
              <a:t> </a:t>
            </a:r>
            <a:r>
              <a:rPr sz="1200" lang="pt-BR">
                <a:solidFill>
                  <a:srgbClr val="000000"/>
                </a:solidFill>
                <a:latin typeface="Arial"/>
                <a:ea typeface="Arial"/>
                <a:cs typeface="Arial"/>
                <a:sym typeface="Arial"/>
                <a:hlinkClick r:id="rId10"/>
              </a:rPr>
              <a:t>Fritz Müller</a:t>
            </a:r>
            <a:r>
              <a:rPr sz="1200" lang="pt-BR">
                <a:solidFill>
                  <a:srgbClr val="000000"/>
                </a:solidFill>
                <a:latin typeface="Arial"/>
                <a:ea typeface="Arial"/>
                <a:cs typeface="Arial"/>
                <a:sym typeface="Arial"/>
              </a:rPr>
              <a:t>, com quem aprendeu </a:t>
            </a:r>
            <a:r>
              <a:rPr sz="1200" lang="pt-BR">
                <a:solidFill>
                  <a:srgbClr val="000000"/>
                </a:solidFill>
                <a:latin typeface="Arial"/>
                <a:ea typeface="Arial"/>
                <a:cs typeface="Arial"/>
                <a:sym typeface="Arial"/>
                <a:hlinkClick r:id="rId11"/>
              </a:rPr>
              <a:t>Matemática</a:t>
            </a:r>
            <a:r>
              <a:rPr sz="1200" lang="pt-BR">
                <a:solidFill>
                  <a:srgbClr val="000000"/>
                </a:solidFill>
                <a:latin typeface="Arial"/>
                <a:ea typeface="Arial"/>
                <a:cs typeface="Arial"/>
                <a:sym typeface="Arial"/>
              </a:rPr>
              <a:t> e Ciências Naturais.</a:t>
            </a:r>
          </a:p>
          <a:p>
            <a:pPr algn="just" rtl="0" lvl="0">
              <a:lnSpc>
                <a:spcPct val="122181"/>
              </a:lnSpc>
              <a:spcBef>
                <a:spcPts val="0"/>
              </a:spcBef>
              <a:spcAft>
                <a:spcPts val="600"/>
              </a:spcAft>
              <a:buNone/>
            </a:pPr>
            <a:r>
              <a:rPr sz="1200" lang="pt-BR">
                <a:solidFill>
                  <a:srgbClr val="000000"/>
                </a:solidFill>
                <a:latin typeface="Arial"/>
                <a:ea typeface="Arial"/>
                <a:cs typeface="Arial"/>
                <a:sym typeface="Arial"/>
              </a:rPr>
              <a:t>Em </a:t>
            </a:r>
            <a:r>
              <a:rPr sz="1200" lang="pt-BR">
                <a:solidFill>
                  <a:srgbClr val="000000"/>
                </a:solidFill>
                <a:latin typeface="Arial"/>
                <a:ea typeface="Arial"/>
                <a:cs typeface="Arial"/>
                <a:sym typeface="Arial"/>
                <a:hlinkClick r:id="rId12"/>
              </a:rPr>
              <a:t>1881</a:t>
            </a:r>
            <a:r>
              <a:rPr sz="1200" lang="pt-BR">
                <a:solidFill>
                  <a:srgbClr val="000000"/>
                </a:solidFill>
                <a:latin typeface="Arial"/>
                <a:ea typeface="Arial"/>
                <a:cs typeface="Arial"/>
                <a:sym typeface="Arial"/>
              </a:rPr>
              <a:t>, dirigiu o jornal </a:t>
            </a:r>
            <a:r>
              <a:rPr sz="1200" lang="pt-BR">
                <a:solidFill>
                  <a:srgbClr val="000000"/>
                </a:solidFill>
                <a:latin typeface="Arial"/>
                <a:ea typeface="Arial"/>
                <a:cs typeface="Arial"/>
                <a:sym typeface="Arial"/>
                <a:hlinkClick r:id="rId13"/>
              </a:rPr>
              <a:t>Tribuna Popular</a:t>
            </a:r>
            <a:r>
              <a:rPr sz="1200" lang="pt-BR">
                <a:solidFill>
                  <a:srgbClr val="000000"/>
                </a:solidFill>
                <a:latin typeface="Arial"/>
                <a:ea typeface="Arial"/>
                <a:cs typeface="Arial"/>
                <a:sym typeface="Arial"/>
              </a:rPr>
              <a:t>, no qual combateu a </a:t>
            </a:r>
            <a:r>
              <a:rPr sz="1200" lang="pt-BR">
                <a:solidFill>
                  <a:srgbClr val="000000"/>
                </a:solidFill>
                <a:latin typeface="Arial"/>
                <a:ea typeface="Arial"/>
                <a:cs typeface="Arial"/>
                <a:sym typeface="Arial"/>
                <a:hlinkClick r:id="rId14"/>
              </a:rPr>
              <a:t>escravidão</a:t>
            </a:r>
            <a:r>
              <a:rPr sz="1200" lang="pt-BR">
                <a:solidFill>
                  <a:srgbClr val="000000"/>
                </a:solidFill>
                <a:latin typeface="Arial"/>
                <a:ea typeface="Arial"/>
                <a:cs typeface="Arial"/>
                <a:sym typeface="Arial"/>
              </a:rPr>
              <a:t> e o </a:t>
            </a:r>
            <a:r>
              <a:rPr sz="1200" lang="pt-BR">
                <a:solidFill>
                  <a:srgbClr val="000000"/>
                </a:solidFill>
                <a:latin typeface="Arial"/>
                <a:ea typeface="Arial"/>
                <a:cs typeface="Arial"/>
                <a:sym typeface="Arial"/>
                <a:hlinkClick r:id="rId15"/>
              </a:rPr>
              <a:t>preconceito racial</a:t>
            </a:r>
            <a:r>
              <a:rPr sz="1200" lang="pt-BR">
                <a:solidFill>
                  <a:srgbClr val="000000"/>
                </a:solidFill>
                <a:latin typeface="Arial"/>
                <a:ea typeface="Arial"/>
                <a:cs typeface="Arial"/>
                <a:sym typeface="Arial"/>
              </a:rPr>
              <a:t>. Em </a:t>
            </a:r>
            <a:r>
              <a:rPr sz="1200" lang="pt-BR">
                <a:solidFill>
                  <a:srgbClr val="000000"/>
                </a:solidFill>
                <a:latin typeface="Arial"/>
                <a:ea typeface="Arial"/>
                <a:cs typeface="Arial"/>
                <a:sym typeface="Arial"/>
                <a:hlinkClick r:id="rId16"/>
              </a:rPr>
              <a:t>1883</a:t>
            </a:r>
            <a:r>
              <a:rPr sz="1200" lang="pt-BR">
                <a:solidFill>
                  <a:srgbClr val="000000"/>
                </a:solidFill>
                <a:latin typeface="Arial"/>
                <a:ea typeface="Arial"/>
                <a:cs typeface="Arial"/>
                <a:sym typeface="Arial"/>
              </a:rPr>
              <a:t>, foi recusado como promotor de </a:t>
            </a:r>
            <a:r>
              <a:rPr sz="1200" lang="pt-BR">
                <a:solidFill>
                  <a:srgbClr val="000000"/>
                </a:solidFill>
                <a:latin typeface="Arial"/>
                <a:ea typeface="Arial"/>
                <a:cs typeface="Arial"/>
                <a:sym typeface="Arial"/>
                <a:hlinkClick r:id="rId17"/>
              </a:rPr>
              <a:t>Laguna</a:t>
            </a:r>
            <a:r>
              <a:rPr sz="1200" lang="pt-BR">
                <a:solidFill>
                  <a:srgbClr val="000000"/>
                </a:solidFill>
                <a:latin typeface="Arial"/>
                <a:ea typeface="Arial"/>
                <a:cs typeface="Arial"/>
                <a:sym typeface="Arial"/>
              </a:rPr>
              <a:t> por ser negro. Em </a:t>
            </a:r>
            <a:r>
              <a:rPr sz="1200" lang="pt-BR">
                <a:solidFill>
                  <a:srgbClr val="000000"/>
                </a:solidFill>
                <a:latin typeface="Arial"/>
                <a:ea typeface="Arial"/>
                <a:cs typeface="Arial"/>
                <a:sym typeface="Arial"/>
                <a:hlinkClick r:id="rId18"/>
              </a:rPr>
              <a:t>1885</a:t>
            </a:r>
            <a:r>
              <a:rPr sz="1200" lang="pt-BR">
                <a:solidFill>
                  <a:srgbClr val="000000"/>
                </a:solidFill>
                <a:latin typeface="Arial"/>
                <a:ea typeface="Arial"/>
                <a:cs typeface="Arial"/>
                <a:sym typeface="Arial"/>
              </a:rPr>
              <a:t> lançou o primeiro livro, </a:t>
            </a:r>
            <a:r>
              <a:rPr sz="1200" lang="pt-BR" i="1">
                <a:solidFill>
                  <a:srgbClr val="000000"/>
                </a:solidFill>
                <a:latin typeface="Arial"/>
                <a:ea typeface="Arial"/>
                <a:cs typeface="Arial"/>
                <a:sym typeface="Arial"/>
              </a:rPr>
              <a:t>Tropos e Fantasias</a:t>
            </a:r>
            <a:r>
              <a:rPr sz="1200" lang="pt-BR">
                <a:solidFill>
                  <a:srgbClr val="000000"/>
                </a:solidFill>
                <a:latin typeface="Arial"/>
                <a:ea typeface="Arial"/>
                <a:cs typeface="Arial"/>
                <a:sym typeface="Arial"/>
              </a:rPr>
              <a:t> em parceria com </a:t>
            </a:r>
            <a:r>
              <a:rPr sz="1200" lang="pt-BR">
                <a:solidFill>
                  <a:srgbClr val="000000"/>
                </a:solidFill>
                <a:latin typeface="Arial"/>
                <a:ea typeface="Arial"/>
                <a:cs typeface="Arial"/>
                <a:sym typeface="Arial"/>
                <a:hlinkClick r:id="rId19"/>
              </a:rPr>
              <a:t>Virgílio Várzea</a:t>
            </a:r>
            <a:r>
              <a:rPr sz="1200" lang="pt-BR">
                <a:solidFill>
                  <a:srgbClr val="000000"/>
                </a:solidFill>
                <a:latin typeface="Arial"/>
                <a:ea typeface="Arial"/>
                <a:cs typeface="Arial"/>
                <a:sym typeface="Arial"/>
              </a:rPr>
              <a:t>.</a:t>
            </a:r>
          </a:p>
        </p:txBody>
      </p:sp>
      <p:sp>
        <p:nvSpPr>
          <p:cNvPr id="80" name="Shape 80"/>
          <p:cNvSpPr txBox="1"/>
          <p:nvPr>
            <p:ph idx="2" type="body"/>
          </p:nvPr>
        </p:nvSpPr>
        <p:spPr>
          <a:xfrm>
            <a:off y="1200150" x="4692275"/>
            <a:ext cy="3725699" cx="4266599"/>
          </a:xfrm>
          <a:prstGeom prst="rect">
            <a:avLst/>
          </a:prstGeom>
        </p:spPr>
        <p:txBody>
          <a:bodyPr bIns="91425" rIns="91425" lIns="91425" tIns="91425" anchor="t" anchorCtr="0">
            <a:noAutofit/>
          </a:bodyPr>
          <a:lstStyle/>
          <a:p>
            <a:pPr algn="just" rtl="0" lvl="0">
              <a:lnSpc>
                <a:spcPct val="122181"/>
              </a:lnSpc>
              <a:spcBef>
                <a:spcPts val="0"/>
              </a:spcBef>
              <a:spcAft>
                <a:spcPts val="600"/>
              </a:spcAft>
              <a:buClr>
                <a:schemeClr val="dk1"/>
              </a:buClr>
              <a:buSzPct val="91666"/>
              <a:buFont typeface="Arial"/>
              <a:buNone/>
            </a:pPr>
            <a:r>
              <a:rPr sz="1200" lang="pt-BR">
                <a:solidFill>
                  <a:srgbClr val="000000"/>
                </a:solidFill>
                <a:latin typeface="Arial"/>
                <a:ea typeface="Arial"/>
                <a:cs typeface="Arial"/>
                <a:sym typeface="Arial"/>
              </a:rPr>
              <a:t>Cinco anos depois foi para o </a:t>
            </a:r>
            <a:r>
              <a:rPr sz="1200" lang="pt-BR">
                <a:solidFill>
                  <a:srgbClr val="000000"/>
                </a:solidFill>
                <a:latin typeface="Arial"/>
                <a:ea typeface="Arial"/>
                <a:cs typeface="Arial"/>
                <a:sym typeface="Arial"/>
                <a:hlinkClick r:id="rId20"/>
              </a:rPr>
              <a:t>Rio de Janeiro</a:t>
            </a:r>
            <a:r>
              <a:rPr sz="1200" lang="pt-BR">
                <a:solidFill>
                  <a:srgbClr val="000000"/>
                </a:solidFill>
                <a:latin typeface="Arial"/>
                <a:ea typeface="Arial"/>
                <a:cs typeface="Arial"/>
                <a:sym typeface="Arial"/>
              </a:rPr>
              <a:t>, onde trabalhou como </a:t>
            </a:r>
            <a:r>
              <a:rPr sz="1200" lang="pt-BR">
                <a:solidFill>
                  <a:srgbClr val="000000"/>
                </a:solidFill>
                <a:latin typeface="Arial"/>
                <a:ea typeface="Arial"/>
                <a:cs typeface="Arial"/>
                <a:sym typeface="Arial"/>
                <a:hlinkClick r:id="rId21"/>
              </a:rPr>
              <a:t>arquivista</a:t>
            </a:r>
            <a:r>
              <a:rPr sz="1200" lang="pt-BR">
                <a:solidFill>
                  <a:srgbClr val="000000"/>
                </a:solidFill>
                <a:latin typeface="Arial"/>
                <a:ea typeface="Arial"/>
                <a:cs typeface="Arial"/>
                <a:sym typeface="Arial"/>
              </a:rPr>
              <a:t> na </a:t>
            </a:r>
            <a:r>
              <a:rPr sz="1200" lang="pt-BR">
                <a:solidFill>
                  <a:srgbClr val="000000"/>
                </a:solidFill>
                <a:latin typeface="Arial"/>
                <a:ea typeface="Arial"/>
                <a:cs typeface="Arial"/>
                <a:sym typeface="Arial"/>
                <a:hlinkClick r:id="rId22"/>
              </a:rPr>
              <a:t>Estrada de Ferro Central do Brasil</a:t>
            </a:r>
            <a:r>
              <a:rPr sz="1200" lang="pt-BR">
                <a:solidFill>
                  <a:srgbClr val="000000"/>
                </a:solidFill>
                <a:latin typeface="Arial"/>
                <a:ea typeface="Arial"/>
                <a:cs typeface="Arial"/>
                <a:sym typeface="Arial"/>
              </a:rPr>
              <a:t>, colaborando também com o jornal </a:t>
            </a:r>
            <a:r>
              <a:rPr sz="1200" lang="pt-BR">
                <a:solidFill>
                  <a:srgbClr val="000000"/>
                </a:solidFill>
                <a:latin typeface="Arial"/>
                <a:ea typeface="Arial"/>
                <a:cs typeface="Arial"/>
                <a:sym typeface="Arial"/>
                <a:hlinkClick r:id="rId23"/>
              </a:rPr>
              <a:t>Folha Popular</a:t>
            </a:r>
            <a:r>
              <a:rPr sz="1200" lang="pt-BR">
                <a:solidFill>
                  <a:srgbClr val="000000"/>
                </a:solidFill>
                <a:latin typeface="Arial"/>
                <a:ea typeface="Arial"/>
                <a:cs typeface="Arial"/>
                <a:sym typeface="Arial"/>
              </a:rPr>
              <a:t>. Em fevereiro de </a:t>
            </a:r>
            <a:r>
              <a:rPr sz="1200" lang="pt-BR">
                <a:solidFill>
                  <a:srgbClr val="000000"/>
                </a:solidFill>
                <a:latin typeface="Arial"/>
                <a:ea typeface="Arial"/>
                <a:cs typeface="Arial"/>
                <a:sym typeface="Arial"/>
                <a:hlinkClick r:id="rId24"/>
              </a:rPr>
              <a:t>1893</a:t>
            </a:r>
            <a:r>
              <a:rPr sz="1200" lang="pt-BR">
                <a:solidFill>
                  <a:srgbClr val="000000"/>
                </a:solidFill>
                <a:latin typeface="Arial"/>
                <a:ea typeface="Arial"/>
                <a:cs typeface="Arial"/>
                <a:sym typeface="Arial"/>
              </a:rPr>
              <a:t>, publica </a:t>
            </a:r>
            <a:r>
              <a:rPr sz="1200" lang="pt-BR" i="1">
                <a:solidFill>
                  <a:srgbClr val="000000"/>
                </a:solidFill>
                <a:latin typeface="Arial"/>
                <a:ea typeface="Arial"/>
                <a:cs typeface="Arial"/>
                <a:sym typeface="Arial"/>
              </a:rPr>
              <a:t>Missal</a:t>
            </a:r>
            <a:r>
              <a:rPr sz="1200" lang="pt-BR">
                <a:solidFill>
                  <a:srgbClr val="000000"/>
                </a:solidFill>
                <a:latin typeface="Arial"/>
                <a:ea typeface="Arial"/>
                <a:cs typeface="Arial"/>
                <a:sym typeface="Arial"/>
              </a:rPr>
              <a:t> (</a:t>
            </a:r>
            <a:r>
              <a:rPr sz="1200" lang="pt-BR">
                <a:solidFill>
                  <a:srgbClr val="000000"/>
                </a:solidFill>
                <a:latin typeface="Arial"/>
                <a:ea typeface="Arial"/>
                <a:cs typeface="Arial"/>
                <a:sym typeface="Arial"/>
                <a:hlinkClick r:id="rId25"/>
              </a:rPr>
              <a:t>prosa poética</a:t>
            </a:r>
            <a:r>
              <a:rPr sz="1200" lang="pt-BR">
                <a:solidFill>
                  <a:srgbClr val="000000"/>
                </a:solidFill>
                <a:latin typeface="Arial"/>
                <a:ea typeface="Arial"/>
                <a:cs typeface="Arial"/>
                <a:sym typeface="Arial"/>
              </a:rPr>
              <a:t> </a:t>
            </a:r>
            <a:r>
              <a:rPr sz="1200" lang="pt-BR">
                <a:solidFill>
                  <a:srgbClr val="000000"/>
                </a:solidFill>
                <a:latin typeface="Arial"/>
                <a:ea typeface="Arial"/>
                <a:cs typeface="Arial"/>
                <a:sym typeface="Arial"/>
                <a:hlinkClick r:id="rId26"/>
              </a:rPr>
              <a:t>baudelairiana</a:t>
            </a:r>
            <a:r>
              <a:rPr sz="1200" lang="pt-BR">
                <a:solidFill>
                  <a:srgbClr val="000000"/>
                </a:solidFill>
                <a:latin typeface="Arial"/>
                <a:ea typeface="Arial"/>
                <a:cs typeface="Arial"/>
                <a:sym typeface="Arial"/>
              </a:rPr>
              <a:t>) e em agosto, </a:t>
            </a:r>
            <a:r>
              <a:rPr sz="1200" lang="pt-BR" i="1">
                <a:solidFill>
                  <a:srgbClr val="000000"/>
                </a:solidFill>
                <a:latin typeface="Arial"/>
                <a:ea typeface="Arial"/>
                <a:cs typeface="Arial"/>
                <a:sym typeface="Arial"/>
              </a:rPr>
              <a:t>Broquéis</a:t>
            </a:r>
            <a:r>
              <a:rPr sz="1200" lang="pt-BR">
                <a:solidFill>
                  <a:srgbClr val="000000"/>
                </a:solidFill>
                <a:latin typeface="Arial"/>
                <a:ea typeface="Arial"/>
                <a:cs typeface="Arial"/>
                <a:sym typeface="Arial"/>
              </a:rPr>
              <a:t> (poesia), dando início ao </a:t>
            </a:r>
            <a:r>
              <a:rPr sz="1200" lang="pt-BR">
                <a:solidFill>
                  <a:srgbClr val="000000"/>
                </a:solidFill>
                <a:latin typeface="Arial"/>
                <a:ea typeface="Arial"/>
                <a:cs typeface="Arial"/>
                <a:sym typeface="Arial"/>
                <a:hlinkClick r:id="rId27"/>
              </a:rPr>
              <a:t>Simbolismo</a:t>
            </a:r>
            <a:r>
              <a:rPr sz="1200" lang="pt-BR">
                <a:solidFill>
                  <a:srgbClr val="000000"/>
                </a:solidFill>
                <a:latin typeface="Arial"/>
                <a:ea typeface="Arial"/>
                <a:cs typeface="Arial"/>
                <a:sym typeface="Arial"/>
              </a:rPr>
              <a:t> no Brasil que se estende até 1922. Em novembro desse mesmo ano casou-se com Gavita Gonçalves, também negra, com quem teve quatro filhos, todos mortos prematuramente por </a:t>
            </a:r>
            <a:r>
              <a:rPr sz="1200" lang="pt-BR">
                <a:solidFill>
                  <a:srgbClr val="000000"/>
                </a:solidFill>
                <a:latin typeface="Arial"/>
                <a:ea typeface="Arial"/>
                <a:cs typeface="Arial"/>
                <a:sym typeface="Arial"/>
                <a:hlinkClick r:id="rId28"/>
              </a:rPr>
              <a:t>tuberculose</a:t>
            </a:r>
            <a:r>
              <a:rPr sz="1200" lang="pt-BR">
                <a:solidFill>
                  <a:srgbClr val="000000"/>
                </a:solidFill>
                <a:latin typeface="Arial"/>
                <a:ea typeface="Arial"/>
                <a:cs typeface="Arial"/>
                <a:sym typeface="Arial"/>
              </a:rPr>
              <a:t>, levando-a à </a:t>
            </a:r>
            <a:r>
              <a:rPr sz="1200" lang="pt-BR">
                <a:solidFill>
                  <a:srgbClr val="000000"/>
                </a:solidFill>
                <a:latin typeface="Arial"/>
                <a:ea typeface="Arial"/>
                <a:cs typeface="Arial"/>
                <a:sym typeface="Arial"/>
                <a:hlinkClick r:id="rId29"/>
              </a:rPr>
              <a:t>loucura</a:t>
            </a:r>
            <a:r>
              <a:rPr sz="1200" lang="pt-BR">
                <a:solidFill>
                  <a:srgbClr val="000000"/>
                </a:solidFill>
                <a:latin typeface="Arial"/>
                <a:ea typeface="Arial"/>
                <a:cs typeface="Arial"/>
                <a:sym typeface="Arial"/>
              </a:rPr>
              <a:t>.</a:t>
            </a:r>
          </a:p>
          <a:p>
            <a:pPr algn="just" rtl="0" lvl="0">
              <a:lnSpc>
                <a:spcPct val="122181"/>
              </a:lnSpc>
              <a:spcBef>
                <a:spcPts val="0"/>
              </a:spcBef>
              <a:spcAft>
                <a:spcPts val="600"/>
              </a:spcAft>
              <a:buClr>
                <a:schemeClr val="dk1"/>
              </a:buClr>
              <a:buSzPct val="91666"/>
              <a:buFont typeface="Arial"/>
              <a:buNone/>
            </a:pPr>
            <a:r>
              <a:rPr sz="1200" lang="pt-BR">
                <a:solidFill>
                  <a:srgbClr val="000000"/>
                </a:solidFill>
                <a:latin typeface="Arial"/>
                <a:ea typeface="Arial"/>
                <a:cs typeface="Arial"/>
                <a:sym typeface="Arial"/>
              </a:rPr>
              <a:t>João Cruz e Sousa morreu em </a:t>
            </a:r>
            <a:r>
              <a:rPr sz="1200" lang="pt-BR">
                <a:solidFill>
                  <a:srgbClr val="000000"/>
                </a:solidFill>
                <a:latin typeface="Arial"/>
                <a:ea typeface="Arial"/>
                <a:cs typeface="Arial"/>
                <a:sym typeface="Arial"/>
                <a:hlinkClick r:id="rId30"/>
              </a:rPr>
              <a:t>19 de março</a:t>
            </a:r>
            <a:r>
              <a:rPr sz="1200" lang="pt-BR">
                <a:solidFill>
                  <a:srgbClr val="000000"/>
                </a:solidFill>
                <a:latin typeface="Arial"/>
                <a:ea typeface="Arial"/>
                <a:cs typeface="Arial"/>
                <a:sym typeface="Arial"/>
              </a:rPr>
              <a:t> de </a:t>
            </a:r>
            <a:r>
              <a:rPr sz="1200" lang="pt-BR">
                <a:solidFill>
                  <a:srgbClr val="000000"/>
                </a:solidFill>
                <a:latin typeface="Arial"/>
                <a:ea typeface="Arial"/>
                <a:cs typeface="Arial"/>
                <a:sym typeface="Arial"/>
                <a:hlinkClick r:id="rId31"/>
              </a:rPr>
              <a:t>1898</a:t>
            </a:r>
            <a:r>
              <a:rPr sz="1200" lang="pt-BR">
                <a:solidFill>
                  <a:srgbClr val="000000"/>
                </a:solidFill>
                <a:latin typeface="Arial"/>
                <a:ea typeface="Arial"/>
                <a:cs typeface="Arial"/>
                <a:sym typeface="Arial"/>
              </a:rPr>
              <a:t> em </a:t>
            </a:r>
            <a:r>
              <a:rPr sz="1200" lang="pt-BR">
                <a:solidFill>
                  <a:srgbClr val="000000"/>
                </a:solidFill>
                <a:latin typeface="Arial"/>
                <a:ea typeface="Arial"/>
                <a:cs typeface="Arial"/>
                <a:sym typeface="Arial"/>
                <a:hlinkClick r:id="rId32"/>
              </a:rPr>
              <a:t>Minas Gerais</a:t>
            </a:r>
            <a:r>
              <a:rPr sz="1200" lang="pt-BR">
                <a:solidFill>
                  <a:srgbClr val="000000"/>
                </a:solidFill>
                <a:latin typeface="Arial"/>
                <a:ea typeface="Arial"/>
                <a:cs typeface="Arial"/>
                <a:sym typeface="Arial"/>
              </a:rPr>
              <a:t>, na localidade de Curral Novo, então pertencente ao município de </a:t>
            </a:r>
            <a:r>
              <a:rPr sz="1200" lang="pt-BR">
                <a:solidFill>
                  <a:srgbClr val="000000"/>
                </a:solidFill>
                <a:latin typeface="Arial"/>
                <a:ea typeface="Arial"/>
                <a:cs typeface="Arial"/>
                <a:sym typeface="Arial"/>
                <a:hlinkClick r:id="rId33"/>
              </a:rPr>
              <a:t>Barbacena</a:t>
            </a:r>
            <a:r>
              <a:rPr sz="1200" lang="pt-BR">
                <a:solidFill>
                  <a:srgbClr val="000000"/>
                </a:solidFill>
                <a:latin typeface="Arial"/>
                <a:ea typeface="Arial"/>
                <a:cs typeface="Arial"/>
                <a:sym typeface="Arial"/>
              </a:rPr>
              <a:t>. Em 1948 a localidade se emancipa e passa a se chamar </a:t>
            </a:r>
            <a:r>
              <a:rPr sz="1200" lang="pt-BR">
                <a:solidFill>
                  <a:srgbClr val="000000"/>
                </a:solidFill>
                <a:latin typeface="Arial"/>
                <a:ea typeface="Arial"/>
                <a:cs typeface="Arial"/>
                <a:sym typeface="Arial"/>
                <a:hlinkClick r:id="rId34"/>
              </a:rPr>
              <a:t>Antônio Carlos</a:t>
            </a:r>
            <a:r>
              <a:rPr sz="1200" lang="pt-BR">
                <a:solidFill>
                  <a:srgbClr val="000000"/>
                </a:solidFill>
                <a:latin typeface="Arial"/>
                <a:ea typeface="Arial"/>
                <a:cs typeface="Arial"/>
                <a:sym typeface="Arial"/>
              </a:rPr>
              <a:t>. Cruz e Sousa estava em Curral Novo pois fora transportado às pressas vencido pela </a:t>
            </a:r>
            <a:r>
              <a:rPr sz="1200" lang="pt-BR">
                <a:solidFill>
                  <a:srgbClr val="000000"/>
                </a:solidFill>
                <a:latin typeface="Arial"/>
                <a:ea typeface="Arial"/>
                <a:cs typeface="Arial"/>
                <a:sym typeface="Arial"/>
                <a:hlinkClick r:id="rId35"/>
              </a:rPr>
              <a:t>tuberculose</a:t>
            </a:r>
            <a:r>
              <a:rPr sz="1200" lang="pt-BR">
                <a:solidFill>
                  <a:srgbClr val="000000"/>
                </a:solidFill>
                <a:latin typeface="Arial"/>
                <a:ea typeface="Arial"/>
                <a:cs typeface="Arial"/>
                <a:sym typeface="Arial"/>
              </a:rPr>
              <a:t>.</a:t>
            </a:r>
          </a:p>
          <a:p>
            <a:pPr>
              <a:spcBef>
                <a:spcPts val="0"/>
              </a:spcBef>
              <a:buNone/>
            </a:pPr>
            <a:r>
              <a:t/>
            </a:r>
            <a:endParaRPr/>
          </a:p>
        </p:txBody>
      </p:sp>
      <p:pic>
        <p:nvPicPr>
          <p:cNvPr id="81" name="Shape 81"/>
          <p:cNvPicPr preferRelativeResize="0"/>
          <p:nvPr/>
        </p:nvPicPr>
        <p:blipFill>
          <a:blip r:embed="rId36">
            <a:alphaModFix/>
          </a:blip>
          <a:stretch>
            <a:fillRect/>
          </a:stretch>
        </p:blipFill>
        <p:spPr>
          <a:xfrm>
            <a:off y="0" x="7087400"/>
            <a:ext cy="1303975" cx="2056599"/>
          </a:xfrm>
          <a:prstGeom prst="rect">
            <a:avLst/>
          </a:prstGeom>
          <a:noFill/>
          <a:ln>
            <a:noFill/>
          </a:ln>
        </p:spPr>
      </p:pic>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5" name="Shape 85"/>
        <p:cNvGrpSpPr/>
        <p:nvPr/>
      </p:nvGrpSpPr>
      <p:grpSpPr>
        <a:xfrm>
          <a:off y="0" x="0"/>
          <a:ext cy="0" cx="0"/>
          <a:chOff y="0" x="0"/>
          <a:chExt cy="0" cx="0"/>
        </a:xfrm>
      </p:grpSpPr>
      <p:sp>
        <p:nvSpPr>
          <p:cNvPr id="86" name="Shape 86"/>
          <p:cNvSpPr txBox="1"/>
          <p:nvPr>
            <p:ph type="title"/>
          </p:nvPr>
        </p:nvSpPr>
        <p:spPr>
          <a:xfrm>
            <a:off y="205978" x="457200"/>
            <a:ext cy="857400" cx="8229600"/>
          </a:xfrm>
          <a:prstGeom prst="rect">
            <a:avLst/>
          </a:prstGeom>
        </p:spPr>
        <p:txBody>
          <a:bodyPr bIns="91425" rIns="91425" lIns="91425" tIns="91425" anchor="ctr" anchorCtr="0">
            <a:noAutofit/>
          </a:bodyPr>
          <a:lstStyle/>
          <a:p>
            <a:pPr>
              <a:spcBef>
                <a:spcPts val="0"/>
              </a:spcBef>
              <a:buNone/>
            </a:pPr>
            <a:r>
              <a:rPr sz="3000" lang="pt-BR" i="1"/>
              <a:t>João Cruz e Sousa</a:t>
            </a:r>
          </a:p>
        </p:txBody>
      </p:sp>
      <p:sp>
        <p:nvSpPr>
          <p:cNvPr id="87" name="Shape 87"/>
          <p:cNvSpPr txBox="1"/>
          <p:nvPr>
            <p:ph idx="1" type="body"/>
          </p:nvPr>
        </p:nvSpPr>
        <p:spPr>
          <a:xfrm>
            <a:off y="1188075" x="3472800"/>
            <a:ext cy="3725699" cx="5214000"/>
          </a:xfrm>
          <a:prstGeom prst="rect">
            <a:avLst/>
          </a:prstGeom>
        </p:spPr>
        <p:txBody>
          <a:bodyPr bIns="91425" rIns="91425" lIns="91425" tIns="91425" anchor="t" anchorCtr="0">
            <a:noAutofit/>
          </a:bodyPr>
          <a:lstStyle/>
          <a:p>
            <a:pPr rtl="0" lvl="0">
              <a:spcBef>
                <a:spcPts val="0"/>
              </a:spcBef>
              <a:buNone/>
            </a:pPr>
            <a:r>
              <a:rPr lang="pt-BR" i="1"/>
              <a:t>ARTE</a:t>
            </a:r>
          </a:p>
          <a:p>
            <a:pPr rtl="0" lvl="0">
              <a:spcBef>
                <a:spcPts val="0"/>
              </a:spcBef>
              <a:buClr>
                <a:schemeClr val="dk1"/>
              </a:buClr>
              <a:buFont typeface="Arial"/>
              <a:buNone/>
            </a:pPr>
            <a:r>
              <a:t/>
            </a:r>
            <a:endParaRPr i="1"/>
          </a:p>
          <a:p>
            <a:pPr rtl="0" lvl="0">
              <a:spcBef>
                <a:spcPts val="0"/>
              </a:spcBef>
              <a:buClr>
                <a:schemeClr val="dk1"/>
              </a:buClr>
              <a:buSzPct val="61111"/>
              <a:buFont typeface="Arial"/>
              <a:buNone/>
            </a:pPr>
            <a:r>
              <a:rPr sz="1800" lang="pt-BR"/>
              <a:t>“Como eu vibro este verso, esgrimo e torço,</a:t>
            </a:r>
          </a:p>
          <a:p>
            <a:pPr rtl="0" lvl="0">
              <a:spcBef>
                <a:spcPts val="0"/>
              </a:spcBef>
              <a:buClr>
                <a:schemeClr val="dk1"/>
              </a:buClr>
              <a:buSzPct val="61111"/>
              <a:buFont typeface="Arial"/>
              <a:buNone/>
            </a:pPr>
            <a:r>
              <a:rPr sz="1800" lang="pt-BR"/>
              <a:t>Tu, o poeta moderno, esgrime e torce;</a:t>
            </a:r>
          </a:p>
          <a:p>
            <a:pPr rtl="0" lvl="0">
              <a:spcBef>
                <a:spcPts val="0"/>
              </a:spcBef>
              <a:buClr>
                <a:schemeClr val="dk1"/>
              </a:buClr>
              <a:buSzPct val="61111"/>
              <a:buFont typeface="Arial"/>
              <a:buNone/>
            </a:pPr>
            <a:r>
              <a:rPr sz="1800" lang="pt-BR"/>
              <a:t>Emprega apenas um pequeno esforço,</a:t>
            </a:r>
          </a:p>
          <a:p>
            <a:pPr rtl="0" lvl="0">
              <a:spcBef>
                <a:spcPts val="0"/>
              </a:spcBef>
              <a:buClr>
                <a:schemeClr val="dk1"/>
              </a:buClr>
              <a:buSzPct val="61111"/>
              <a:buFont typeface="Arial"/>
              <a:buNone/>
            </a:pPr>
            <a:r>
              <a:rPr sz="1800" lang="pt-BR"/>
              <a:t>Mas sem que nada a pura idéia force.”</a:t>
            </a:r>
          </a:p>
          <a:p>
            <a:pPr rtl="0" lvl="0">
              <a:spcBef>
                <a:spcPts val="0"/>
              </a:spcBef>
              <a:buClr>
                <a:schemeClr val="dk1"/>
              </a:buClr>
              <a:buFont typeface="Arial"/>
              <a:buNone/>
            </a:pPr>
            <a:r>
              <a:t/>
            </a:r>
            <a:endParaRPr/>
          </a:p>
          <a:p>
            <a:pPr>
              <a:spcBef>
                <a:spcPts val="0"/>
              </a:spcBef>
              <a:buNone/>
            </a:pPr>
            <a:r>
              <a:t/>
            </a:r>
            <a:endParaRPr/>
          </a:p>
        </p:txBody>
      </p:sp>
      <p:pic>
        <p:nvPicPr>
          <p:cNvPr id="88" name="Shape 88"/>
          <p:cNvPicPr preferRelativeResize="0"/>
          <p:nvPr/>
        </p:nvPicPr>
        <p:blipFill>
          <a:blip r:embed="rId3">
            <a:alphaModFix/>
          </a:blip>
          <a:stretch>
            <a:fillRect/>
          </a:stretch>
        </p:blipFill>
        <p:spPr>
          <a:xfrm>
            <a:off y="1290925" x="108675"/>
            <a:ext cy="3459549" cx="2668325"/>
          </a:xfrm>
          <a:prstGeom prst="rect">
            <a:avLst/>
          </a:prstGeom>
          <a:noFill/>
          <a:ln>
            <a:noFill/>
          </a:ln>
        </p:spPr>
      </p:pic>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2" name="Shape 92"/>
        <p:cNvGrpSpPr/>
        <p:nvPr/>
      </p:nvGrpSpPr>
      <p:grpSpPr>
        <a:xfrm>
          <a:off y="0" x="0"/>
          <a:ext cy="0" cx="0"/>
          <a:chOff y="0" x="0"/>
          <a:chExt cy="0" cx="0"/>
        </a:xfrm>
      </p:grpSpPr>
      <p:sp>
        <p:nvSpPr>
          <p:cNvPr id="93" name="Shape 93"/>
          <p:cNvSpPr txBox="1"/>
          <p:nvPr>
            <p:ph type="title"/>
          </p:nvPr>
        </p:nvSpPr>
        <p:spPr>
          <a:xfrm>
            <a:off y="205978" x="457200"/>
            <a:ext cy="857400" cx="8229600"/>
          </a:xfrm>
          <a:prstGeom prst="rect">
            <a:avLst/>
          </a:prstGeom>
        </p:spPr>
        <p:txBody>
          <a:bodyPr bIns="91425" rIns="91425" lIns="91425" tIns="91425" anchor="ctr" anchorCtr="0">
            <a:noAutofit/>
          </a:bodyPr>
          <a:lstStyle/>
          <a:p>
            <a:pPr>
              <a:spcBef>
                <a:spcPts val="0"/>
              </a:spcBef>
              <a:buNone/>
            </a:pPr>
            <a:r>
              <a:rPr sz="3000" lang="pt-BR" i="1"/>
              <a:t>Pixinguinha</a:t>
            </a:r>
          </a:p>
        </p:txBody>
      </p:sp>
      <p:sp>
        <p:nvSpPr>
          <p:cNvPr id="94" name="Shape 94"/>
          <p:cNvSpPr txBox="1"/>
          <p:nvPr>
            <p:ph idx="1" type="body"/>
          </p:nvPr>
        </p:nvSpPr>
        <p:spPr>
          <a:xfrm>
            <a:off y="1200150" x="48300"/>
            <a:ext cy="3882899" cx="4479300"/>
          </a:xfrm>
          <a:prstGeom prst="rect">
            <a:avLst/>
          </a:prstGeom>
        </p:spPr>
        <p:txBody>
          <a:bodyPr bIns="91425" rIns="91425" lIns="91425" tIns="91425" anchor="t" anchorCtr="0">
            <a:noAutofit/>
          </a:bodyPr>
          <a:lstStyle/>
          <a:p>
            <a:pPr rtl="0">
              <a:spcBef>
                <a:spcPts val="0"/>
              </a:spcBef>
              <a:buNone/>
            </a:pPr>
            <a:r>
              <a:rPr b="1" sz="1800" lang="pt-BR"/>
              <a:t>Biografia:</a:t>
            </a:r>
          </a:p>
          <a:p>
            <a:pPr algn="just" rtl="0" lvl="0">
              <a:lnSpc>
                <a:spcPct val="122181"/>
              </a:lnSpc>
              <a:spcBef>
                <a:spcPts val="0"/>
              </a:spcBef>
              <a:spcAft>
                <a:spcPts val="600"/>
              </a:spcAft>
              <a:buClr>
                <a:schemeClr val="dk1"/>
              </a:buClr>
              <a:buSzPct val="91666"/>
              <a:buFont typeface="Arial"/>
              <a:buNone/>
            </a:pPr>
            <a:r>
              <a:rPr sz="1200" lang="pt-BR">
                <a:latin typeface="Arial"/>
                <a:ea typeface="Arial"/>
                <a:cs typeface="Arial"/>
                <a:sym typeface="Arial"/>
              </a:rPr>
              <a:t>Alfredo da Rocha Vianna Filho, conhecido como Pixinguinha, foi um </a:t>
            </a:r>
            <a:r>
              <a:rPr sz="1200" lang="pt-BR">
                <a:latin typeface="Arial"/>
                <a:ea typeface="Arial"/>
                <a:cs typeface="Arial"/>
                <a:sym typeface="Arial"/>
                <a:hlinkClick r:id="rId3"/>
              </a:rPr>
              <a:t>flautista</a:t>
            </a:r>
            <a:r>
              <a:rPr sz="1200" lang="pt-BR">
                <a:latin typeface="Arial"/>
                <a:ea typeface="Arial"/>
                <a:cs typeface="Arial"/>
                <a:sym typeface="Arial"/>
              </a:rPr>
              <a:t>, </a:t>
            </a:r>
            <a:r>
              <a:rPr sz="1200" lang="pt-BR">
                <a:latin typeface="Arial"/>
                <a:ea typeface="Arial"/>
                <a:cs typeface="Arial"/>
                <a:sym typeface="Arial"/>
                <a:hlinkClick r:id="rId4"/>
              </a:rPr>
              <a:t>saxofonista</a:t>
            </a:r>
            <a:r>
              <a:rPr sz="1200" lang="pt-BR">
                <a:latin typeface="Arial"/>
                <a:ea typeface="Arial"/>
                <a:cs typeface="Arial"/>
                <a:sym typeface="Arial"/>
              </a:rPr>
              <a:t>, </a:t>
            </a:r>
            <a:r>
              <a:rPr sz="1200" lang="pt-BR">
                <a:latin typeface="Arial"/>
                <a:ea typeface="Arial"/>
                <a:cs typeface="Arial"/>
                <a:sym typeface="Arial"/>
                <a:hlinkClick r:id="rId5"/>
              </a:rPr>
              <a:t>compositor</a:t>
            </a:r>
            <a:r>
              <a:rPr sz="1200" lang="pt-BR">
                <a:latin typeface="Arial"/>
                <a:ea typeface="Arial"/>
                <a:cs typeface="Arial"/>
                <a:sym typeface="Arial"/>
              </a:rPr>
              <a:t> e </a:t>
            </a:r>
            <a:r>
              <a:rPr sz="1200" lang="pt-BR">
                <a:latin typeface="Arial"/>
                <a:ea typeface="Arial"/>
                <a:cs typeface="Arial"/>
                <a:sym typeface="Arial"/>
                <a:hlinkClick r:id="rId6"/>
              </a:rPr>
              <a:t>arranjador</a:t>
            </a:r>
            <a:r>
              <a:rPr sz="1200" lang="pt-BR">
                <a:latin typeface="Arial"/>
                <a:ea typeface="Arial"/>
                <a:cs typeface="Arial"/>
                <a:sym typeface="Arial"/>
              </a:rPr>
              <a:t> </a:t>
            </a:r>
            <a:r>
              <a:rPr sz="1200" lang="pt-BR">
                <a:latin typeface="Arial"/>
                <a:ea typeface="Arial"/>
                <a:cs typeface="Arial"/>
                <a:sym typeface="Arial"/>
                <a:hlinkClick r:id="rId7"/>
              </a:rPr>
              <a:t>brasileiro</a:t>
            </a:r>
            <a:r>
              <a:rPr sz="1200" lang="pt-BR">
                <a:latin typeface="Arial"/>
                <a:ea typeface="Arial"/>
                <a:cs typeface="Arial"/>
                <a:sym typeface="Arial"/>
              </a:rPr>
              <a:t>.</a:t>
            </a:r>
          </a:p>
          <a:p>
            <a:pPr algn="just" lvl="0">
              <a:lnSpc>
                <a:spcPct val="122181"/>
              </a:lnSpc>
              <a:spcBef>
                <a:spcPts val="0"/>
              </a:spcBef>
              <a:spcAft>
                <a:spcPts val="600"/>
              </a:spcAft>
              <a:buClr>
                <a:schemeClr val="dk1"/>
              </a:buClr>
              <a:buSzPct val="91666"/>
              <a:buFont typeface="Arial"/>
              <a:buNone/>
            </a:pPr>
            <a:r>
              <a:rPr sz="1200" lang="pt-BR">
                <a:latin typeface="Arial"/>
                <a:ea typeface="Arial"/>
                <a:cs typeface="Arial"/>
                <a:sym typeface="Arial"/>
              </a:rPr>
              <a:t>Pixinguinha é considerado um dos maiores compositores da </a:t>
            </a:r>
            <a:r>
              <a:rPr sz="1200" lang="pt-BR">
                <a:latin typeface="Arial"/>
                <a:ea typeface="Arial"/>
                <a:cs typeface="Arial"/>
                <a:sym typeface="Arial"/>
                <a:hlinkClick r:id="rId8"/>
              </a:rPr>
              <a:t>música popular brasileira</a:t>
            </a:r>
            <a:r>
              <a:rPr sz="1200" lang="pt-BR">
                <a:latin typeface="Arial"/>
                <a:ea typeface="Arial"/>
                <a:cs typeface="Arial"/>
                <a:sym typeface="Arial"/>
              </a:rPr>
              <a:t>, contribuiu diretamente para que o </a:t>
            </a:r>
            <a:r>
              <a:rPr sz="1200" lang="pt-BR">
                <a:latin typeface="Arial"/>
                <a:ea typeface="Arial"/>
                <a:cs typeface="Arial"/>
                <a:sym typeface="Arial"/>
                <a:hlinkClick r:id="rId9"/>
              </a:rPr>
              <a:t>choro</a:t>
            </a:r>
            <a:r>
              <a:rPr sz="1200" lang="pt-BR">
                <a:latin typeface="Arial"/>
                <a:ea typeface="Arial"/>
                <a:cs typeface="Arial"/>
                <a:sym typeface="Arial"/>
              </a:rPr>
              <a:t> encontrasse uma forma musical definitiva. </a:t>
            </a:r>
            <a:r>
              <a:rPr sz="1100" lang="pt-BR">
                <a:solidFill>
                  <a:srgbClr val="252525"/>
                </a:solidFill>
                <a:latin typeface="Arial"/>
                <a:ea typeface="Arial"/>
                <a:cs typeface="Arial"/>
                <a:sym typeface="Arial"/>
              </a:rPr>
              <a:t>Pixinguinha era </a:t>
            </a:r>
            <a:r>
              <a:rPr sz="1100" lang="pt-BR">
                <a:solidFill>
                  <a:srgbClr val="000000"/>
                </a:solidFill>
                <a:latin typeface="Arial"/>
                <a:ea typeface="Arial"/>
                <a:cs typeface="Arial"/>
                <a:sym typeface="Arial"/>
              </a:rPr>
              <a:t>filho do músico Alfredo da Rocha Vianna, funcionário dos correios, flautista e que possuía uma grande coleção de partituras de choros antigos. Aprendeu música em casa, fazendo parte de uma família com vários irmãos músicos, entre eles o China (Otávio Vianna). Foi ele quem obteve o primeiro emprego para o garoto, que começou a atuar em 1912 em cabarés da </a:t>
            </a:r>
            <a:r>
              <a:rPr sz="1100" lang="pt-BR">
                <a:solidFill>
                  <a:srgbClr val="000000"/>
                </a:solidFill>
                <a:latin typeface="Arial"/>
                <a:ea typeface="Arial"/>
                <a:cs typeface="Arial"/>
                <a:sym typeface="Arial"/>
                <a:hlinkClick r:id="rId10"/>
              </a:rPr>
              <a:t>Lapa</a:t>
            </a:r>
            <a:r>
              <a:rPr sz="1100" lang="pt-BR">
                <a:solidFill>
                  <a:srgbClr val="000000"/>
                </a:solidFill>
                <a:latin typeface="Arial"/>
                <a:ea typeface="Arial"/>
                <a:cs typeface="Arial"/>
                <a:sym typeface="Arial"/>
              </a:rPr>
              <a:t> e depois substituiu o flautista titular na orquestra da sala de projeção do Cine Rio Branco. Nos anos seguintes continuou atuando em salas de cinema, ranchos carnavalescos, casas noturnas e no </a:t>
            </a:r>
            <a:r>
              <a:rPr sz="1100" lang="pt-BR">
                <a:solidFill>
                  <a:srgbClr val="000000"/>
                </a:solidFill>
                <a:latin typeface="Arial"/>
                <a:ea typeface="Arial"/>
                <a:cs typeface="Arial"/>
                <a:sym typeface="Arial"/>
                <a:hlinkClick r:id="rId11"/>
              </a:rPr>
              <a:t>teatro de revista</a:t>
            </a:r>
            <a:r>
              <a:rPr sz="1100" lang="pt-BR">
                <a:solidFill>
                  <a:srgbClr val="000000"/>
                </a:solidFill>
                <a:latin typeface="Arial"/>
                <a:ea typeface="Arial"/>
                <a:cs typeface="Arial"/>
                <a:sym typeface="Arial"/>
              </a:rPr>
              <a:t>.</a:t>
            </a:r>
          </a:p>
        </p:txBody>
      </p:sp>
      <p:pic>
        <p:nvPicPr>
          <p:cNvPr id="95" name="Shape 95"/>
          <p:cNvPicPr preferRelativeResize="0"/>
          <p:nvPr/>
        </p:nvPicPr>
        <p:blipFill>
          <a:blip r:embed="rId12">
            <a:alphaModFix/>
          </a:blip>
          <a:stretch>
            <a:fillRect/>
          </a:stretch>
        </p:blipFill>
        <p:spPr>
          <a:xfrm>
            <a:off y="0" x="7159850"/>
            <a:ext cy="1200150" cx="1984149"/>
          </a:xfrm>
          <a:prstGeom prst="rect">
            <a:avLst/>
          </a:prstGeom>
          <a:noFill/>
          <a:ln>
            <a:noFill/>
          </a:ln>
        </p:spPr>
      </p:pic>
      <p:sp>
        <p:nvSpPr>
          <p:cNvPr id="96" name="Shape 96"/>
          <p:cNvSpPr txBox="1"/>
          <p:nvPr>
            <p:ph idx="2" type="body"/>
          </p:nvPr>
        </p:nvSpPr>
        <p:spPr>
          <a:xfrm>
            <a:off y="1200150" x="4692300"/>
            <a:ext cy="3695699" cx="4403400"/>
          </a:xfrm>
          <a:prstGeom prst="rect">
            <a:avLst/>
          </a:prstGeom>
        </p:spPr>
        <p:txBody>
          <a:bodyPr bIns="91425" rIns="91425" lIns="91425" tIns="91425" anchor="t" anchorCtr="0">
            <a:noAutofit/>
          </a:bodyPr>
          <a:lstStyle/>
          <a:p>
            <a:pPr rtl="0" lvl="0">
              <a:lnSpc>
                <a:spcPct val="122181"/>
              </a:lnSpc>
              <a:spcBef>
                <a:spcPts val="0"/>
              </a:spcBef>
              <a:spcAft>
                <a:spcPts val="600"/>
              </a:spcAft>
              <a:buNone/>
            </a:pPr>
            <a:r>
              <a:rPr sz="1100" lang="pt-BR">
                <a:solidFill>
                  <a:srgbClr val="000000"/>
                </a:solidFill>
                <a:latin typeface="Arial"/>
                <a:ea typeface="Arial"/>
                <a:cs typeface="Arial"/>
                <a:sym typeface="Arial"/>
              </a:rPr>
              <a:t>Pixinguinha integrou o famoso grupo Caxangá, com </a:t>
            </a:r>
            <a:r>
              <a:rPr sz="1100" lang="pt-BR">
                <a:solidFill>
                  <a:srgbClr val="000000"/>
                </a:solidFill>
                <a:latin typeface="Arial"/>
                <a:ea typeface="Arial"/>
                <a:cs typeface="Arial"/>
                <a:sym typeface="Arial"/>
                <a:hlinkClick r:id="rId13"/>
              </a:rPr>
              <a:t>Donga</a:t>
            </a:r>
            <a:r>
              <a:rPr sz="1100" lang="pt-BR">
                <a:solidFill>
                  <a:srgbClr val="000000"/>
                </a:solidFill>
                <a:latin typeface="Arial"/>
                <a:ea typeface="Arial"/>
                <a:cs typeface="Arial"/>
                <a:sym typeface="Arial"/>
              </a:rPr>
              <a:t> e </a:t>
            </a:r>
            <a:r>
              <a:rPr sz="1100" lang="pt-BR">
                <a:solidFill>
                  <a:srgbClr val="000000"/>
                </a:solidFill>
                <a:latin typeface="Arial"/>
                <a:ea typeface="Arial"/>
                <a:cs typeface="Arial"/>
                <a:sym typeface="Arial"/>
                <a:hlinkClick r:id="rId14"/>
              </a:rPr>
              <a:t>João Pernambuco</a:t>
            </a:r>
            <a:r>
              <a:rPr sz="1100" lang="pt-BR">
                <a:solidFill>
                  <a:srgbClr val="000000"/>
                </a:solidFill>
                <a:latin typeface="Arial"/>
                <a:ea typeface="Arial"/>
                <a:cs typeface="Arial"/>
                <a:sym typeface="Arial"/>
              </a:rPr>
              <a:t>. A partir deste grupo, foi formado o conjunto </a:t>
            </a:r>
            <a:r>
              <a:rPr sz="1100" lang="pt-BR" i="1">
                <a:solidFill>
                  <a:srgbClr val="000000"/>
                </a:solidFill>
                <a:latin typeface="Arial"/>
                <a:ea typeface="Arial"/>
                <a:cs typeface="Arial"/>
                <a:sym typeface="Arial"/>
                <a:hlinkClick r:id="rId15"/>
              </a:rPr>
              <a:t>Oito batutas</a:t>
            </a:r>
            <a:r>
              <a:rPr sz="1100" lang="pt-BR">
                <a:solidFill>
                  <a:srgbClr val="000000"/>
                </a:solidFill>
                <a:latin typeface="Arial"/>
                <a:ea typeface="Arial"/>
                <a:cs typeface="Arial"/>
                <a:sym typeface="Arial"/>
              </a:rPr>
              <a:t>, muito ativo a partir de 1919. Na década de 1930 foi contratado como arranjador pela gravadora RCA Victor, criando arranjos celebrizados na voz de cantores como </a:t>
            </a:r>
            <a:r>
              <a:rPr sz="1100" lang="pt-BR">
                <a:solidFill>
                  <a:srgbClr val="000000"/>
                </a:solidFill>
                <a:latin typeface="Arial"/>
                <a:ea typeface="Arial"/>
                <a:cs typeface="Arial"/>
                <a:sym typeface="Arial"/>
                <a:hlinkClick r:id="rId16"/>
              </a:rPr>
              <a:t>Francisco Alves</a:t>
            </a:r>
            <a:r>
              <a:rPr sz="1100" lang="pt-BR">
                <a:solidFill>
                  <a:srgbClr val="000000"/>
                </a:solidFill>
                <a:latin typeface="Arial"/>
                <a:ea typeface="Arial"/>
                <a:cs typeface="Arial"/>
                <a:sym typeface="Arial"/>
              </a:rPr>
              <a:t> ou </a:t>
            </a:r>
            <a:r>
              <a:rPr sz="1100" lang="pt-BR">
                <a:solidFill>
                  <a:srgbClr val="000000"/>
                </a:solidFill>
                <a:latin typeface="Arial"/>
                <a:ea typeface="Arial"/>
                <a:cs typeface="Arial"/>
                <a:sym typeface="Arial"/>
                <a:hlinkClick r:id="rId17"/>
              </a:rPr>
              <a:t>Mário Reis</a:t>
            </a:r>
            <a:r>
              <a:rPr sz="1100" lang="pt-BR">
                <a:solidFill>
                  <a:srgbClr val="000000"/>
                </a:solidFill>
                <a:latin typeface="Arial"/>
                <a:ea typeface="Arial"/>
                <a:cs typeface="Arial"/>
                <a:sym typeface="Arial"/>
              </a:rPr>
              <a:t>. No fim da década foi substituído na função por </a:t>
            </a:r>
            <a:r>
              <a:rPr sz="1100" lang="pt-BR">
                <a:solidFill>
                  <a:srgbClr val="000000"/>
                </a:solidFill>
                <a:latin typeface="Arial"/>
                <a:ea typeface="Arial"/>
                <a:cs typeface="Arial"/>
                <a:sym typeface="Arial"/>
                <a:hlinkClick r:id="rId18"/>
              </a:rPr>
              <a:t>Radamés Gnattali</a:t>
            </a:r>
            <a:r>
              <a:rPr sz="1100" lang="pt-BR">
                <a:solidFill>
                  <a:srgbClr val="000000"/>
                </a:solidFill>
                <a:latin typeface="Arial"/>
                <a:ea typeface="Arial"/>
                <a:cs typeface="Arial"/>
                <a:sym typeface="Arial"/>
              </a:rPr>
              <a:t>. Na década de 1940 passou a integrar o regional de </a:t>
            </a:r>
            <a:r>
              <a:rPr sz="1100" lang="pt-BR">
                <a:solidFill>
                  <a:srgbClr val="000000"/>
                </a:solidFill>
                <a:latin typeface="Arial"/>
                <a:ea typeface="Arial"/>
                <a:cs typeface="Arial"/>
                <a:sym typeface="Arial"/>
                <a:hlinkClick r:id="rId19"/>
              </a:rPr>
              <a:t>Benedito Lacerda</a:t>
            </a:r>
            <a:r>
              <a:rPr sz="1100" lang="pt-BR">
                <a:solidFill>
                  <a:srgbClr val="000000"/>
                </a:solidFill>
                <a:latin typeface="Arial"/>
                <a:ea typeface="Arial"/>
                <a:cs typeface="Arial"/>
                <a:sym typeface="Arial"/>
              </a:rPr>
              <a:t>, passando a tocar o </a:t>
            </a:r>
            <a:r>
              <a:rPr sz="1100" lang="pt-BR">
                <a:solidFill>
                  <a:srgbClr val="000000"/>
                </a:solidFill>
                <a:latin typeface="Arial"/>
                <a:ea typeface="Arial"/>
                <a:cs typeface="Arial"/>
                <a:sym typeface="Arial"/>
                <a:hlinkClick r:id="rId20"/>
              </a:rPr>
              <a:t>saxofone tenor</a:t>
            </a:r>
            <a:r>
              <a:rPr sz="1100" lang="pt-BR">
                <a:solidFill>
                  <a:srgbClr val="000000"/>
                </a:solidFill>
                <a:latin typeface="Arial"/>
                <a:ea typeface="Arial"/>
                <a:cs typeface="Arial"/>
                <a:sym typeface="Arial"/>
              </a:rPr>
              <a:t>. Algumas de suas principais obras foram registradas em parceria com o líder do conjunto, mas hoje se sabe que Benedito Lacerda não era o compositor, mas pagava pelas parcerias.</a:t>
            </a:r>
          </a:p>
          <a:p>
            <a:pPr rtl="0" lvl="0">
              <a:lnSpc>
                <a:spcPct val="122181"/>
              </a:lnSpc>
              <a:spcBef>
                <a:spcPts val="0"/>
              </a:spcBef>
              <a:spcAft>
                <a:spcPts val="600"/>
              </a:spcAft>
              <a:buNone/>
            </a:pPr>
            <a:r>
              <a:rPr sz="1100" lang="pt-BR">
                <a:solidFill>
                  <a:srgbClr val="000000"/>
                </a:solidFill>
                <a:latin typeface="Arial"/>
                <a:ea typeface="Arial"/>
                <a:cs typeface="Arial"/>
                <a:sym typeface="Arial"/>
              </a:rPr>
              <a:t>Pixinguinha morreu na igreja de Nossa Senhora da Paz, em </a:t>
            </a:r>
            <a:r>
              <a:rPr sz="1100" lang="pt-BR">
                <a:solidFill>
                  <a:srgbClr val="000000"/>
                </a:solidFill>
                <a:latin typeface="Arial"/>
                <a:ea typeface="Arial"/>
                <a:cs typeface="Arial"/>
                <a:sym typeface="Arial"/>
                <a:hlinkClick r:id="rId21"/>
              </a:rPr>
              <a:t>Ipanema</a:t>
            </a:r>
            <a:r>
              <a:rPr sz="1100" lang="pt-BR">
                <a:solidFill>
                  <a:srgbClr val="000000"/>
                </a:solidFill>
                <a:latin typeface="Arial"/>
                <a:ea typeface="Arial"/>
                <a:cs typeface="Arial"/>
                <a:sym typeface="Arial"/>
              </a:rPr>
              <a:t>, quando seria padrinho em uma cerimônia de </a:t>
            </a:r>
            <a:r>
              <a:rPr sz="1100" lang="pt-BR">
                <a:solidFill>
                  <a:srgbClr val="000000"/>
                </a:solidFill>
                <a:latin typeface="Arial"/>
                <a:ea typeface="Arial"/>
                <a:cs typeface="Arial"/>
                <a:sym typeface="Arial"/>
                <a:hlinkClick r:id="rId22"/>
              </a:rPr>
              <a:t>batismo</a:t>
            </a:r>
            <a:r>
              <a:rPr sz="1100" lang="pt-BR">
                <a:solidFill>
                  <a:srgbClr val="000000"/>
                </a:solidFill>
                <a:latin typeface="Arial"/>
                <a:ea typeface="Arial"/>
                <a:cs typeface="Arial"/>
                <a:sym typeface="Arial"/>
              </a:rPr>
              <a:t>. Foi enterrado no </a:t>
            </a:r>
            <a:r>
              <a:rPr sz="1100" lang="pt-BR">
                <a:solidFill>
                  <a:srgbClr val="000000"/>
                </a:solidFill>
                <a:latin typeface="Arial"/>
                <a:ea typeface="Arial"/>
                <a:cs typeface="Arial"/>
                <a:sym typeface="Arial"/>
                <a:hlinkClick r:id="rId23"/>
              </a:rPr>
              <a:t>Cemitério de Inhaúma</a:t>
            </a:r>
            <a:r>
              <a:rPr sz="1100" lang="pt-BR">
                <a:solidFill>
                  <a:srgbClr val="000000"/>
                </a:solidFill>
                <a:latin typeface="Arial"/>
                <a:ea typeface="Arial"/>
                <a:cs typeface="Arial"/>
                <a:sym typeface="Arial"/>
              </a:rPr>
              <a:t>.</a:t>
            </a:r>
          </a:p>
          <a:p>
            <a:pPr rtl="0" lvl="0">
              <a:spcBef>
                <a:spcPts val="0"/>
              </a:spcBef>
              <a:buNone/>
            </a:pPr>
            <a:r>
              <a:t/>
            </a:r>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0" name="Shape 100"/>
        <p:cNvGrpSpPr/>
        <p:nvPr/>
      </p:nvGrpSpPr>
      <p:grpSpPr>
        <a:xfrm>
          <a:off y="0" x="0"/>
          <a:ext cy="0" cx="0"/>
          <a:chOff y="0" x="0"/>
          <a:chExt cy="0" cx="0"/>
        </a:xfrm>
      </p:grpSpPr>
      <p:sp>
        <p:nvSpPr>
          <p:cNvPr id="101" name="Shape 101"/>
          <p:cNvSpPr txBox="1"/>
          <p:nvPr>
            <p:ph type="title"/>
          </p:nvPr>
        </p:nvSpPr>
        <p:spPr>
          <a:xfrm>
            <a:off y="205978" x="457200"/>
            <a:ext cy="857400" cx="8229600"/>
          </a:xfrm>
          <a:prstGeom prst="rect">
            <a:avLst/>
          </a:prstGeom>
        </p:spPr>
        <p:txBody>
          <a:bodyPr bIns="91425" rIns="91425" lIns="91425" tIns="91425" anchor="ctr" anchorCtr="0">
            <a:noAutofit/>
          </a:bodyPr>
          <a:lstStyle/>
          <a:p>
            <a:pPr>
              <a:spcBef>
                <a:spcPts val="0"/>
              </a:spcBef>
              <a:buNone/>
            </a:pPr>
            <a:r>
              <a:rPr sz="3000" lang="pt-BR" i="1"/>
              <a:t>Pixinguinha</a:t>
            </a:r>
          </a:p>
        </p:txBody>
      </p:sp>
      <p:sp>
        <p:nvSpPr>
          <p:cNvPr id="102" name="Shape 102"/>
          <p:cNvSpPr txBox="1"/>
          <p:nvPr>
            <p:ph idx="1" type="body"/>
          </p:nvPr>
        </p:nvSpPr>
        <p:spPr>
          <a:xfrm>
            <a:off y="1200150" x="2885675"/>
            <a:ext cy="3882899" cx="5801099"/>
          </a:xfrm>
          <a:prstGeom prst="rect">
            <a:avLst/>
          </a:prstGeom>
        </p:spPr>
        <p:txBody>
          <a:bodyPr bIns="91425" rIns="91425" lIns="91425" tIns="91425" anchor="t" anchorCtr="0">
            <a:noAutofit/>
          </a:bodyPr>
          <a:lstStyle/>
          <a:p>
            <a:pPr rtl="0">
              <a:spcBef>
                <a:spcPts val="0"/>
              </a:spcBef>
              <a:buNone/>
            </a:pPr>
            <a:r>
              <a:rPr lang="pt-BR"/>
              <a:t>Carinhoso</a:t>
            </a:r>
          </a:p>
          <a:p>
            <a:pPr rtl="0" lvl="0">
              <a:spcBef>
                <a:spcPts val="0"/>
              </a:spcBef>
              <a:buClr>
                <a:schemeClr val="dk1"/>
              </a:buClr>
              <a:buSzPct val="36666"/>
              <a:buFont typeface="Arial"/>
              <a:buNone/>
            </a:pPr>
            <a:r>
              <a:rPr lang="pt-BR"/>
              <a:t>“</a:t>
            </a:r>
            <a:r>
              <a:rPr sz="1100" lang="pt-BR">
                <a:solidFill>
                  <a:srgbClr val="333333"/>
                </a:solidFill>
                <a:latin typeface="Arial"/>
                <a:ea typeface="Arial"/>
                <a:cs typeface="Arial"/>
                <a:sym typeface="Arial"/>
              </a:rPr>
              <a:t>Meu coração não sei por que </a:t>
            </a:r>
          </a:p>
          <a:p>
            <a:pPr rtl="0" lvl="0">
              <a:spcBef>
                <a:spcPts val="0"/>
              </a:spcBef>
              <a:buClr>
                <a:schemeClr val="dk1"/>
              </a:buClr>
              <a:buSzPct val="100000"/>
              <a:buFont typeface="Arial"/>
              <a:buNone/>
            </a:pPr>
            <a:r>
              <a:rPr sz="1100" lang="pt-BR">
                <a:solidFill>
                  <a:srgbClr val="333333"/>
                </a:solidFill>
                <a:latin typeface="Arial"/>
                <a:ea typeface="Arial"/>
                <a:cs typeface="Arial"/>
                <a:sym typeface="Arial"/>
              </a:rPr>
              <a:t>Bate feliz Quando te vê...</a:t>
            </a:r>
          </a:p>
          <a:p>
            <a:pPr rtl="0" lvl="0">
              <a:spcBef>
                <a:spcPts val="0"/>
              </a:spcBef>
              <a:buClr>
                <a:schemeClr val="dk1"/>
              </a:buClr>
              <a:buSzPct val="100000"/>
              <a:buFont typeface="Arial"/>
              <a:buNone/>
            </a:pPr>
            <a:r>
              <a:rPr sz="1100" lang="pt-BR">
                <a:solidFill>
                  <a:srgbClr val="333333"/>
                </a:solidFill>
                <a:latin typeface="Arial"/>
                <a:ea typeface="Arial"/>
                <a:cs typeface="Arial"/>
                <a:sym typeface="Arial"/>
              </a:rPr>
              <a:t>E os meus olhos ficam sorrindo</a:t>
            </a:r>
          </a:p>
          <a:p>
            <a:pPr rtl="0" lvl="0">
              <a:spcBef>
                <a:spcPts val="0"/>
              </a:spcBef>
              <a:buClr>
                <a:schemeClr val="dk1"/>
              </a:buClr>
              <a:buSzPct val="100000"/>
              <a:buFont typeface="Arial"/>
              <a:buNone/>
            </a:pPr>
            <a:r>
              <a:rPr sz="1100" lang="pt-BR">
                <a:solidFill>
                  <a:srgbClr val="333333"/>
                </a:solidFill>
                <a:latin typeface="Arial"/>
                <a:ea typeface="Arial"/>
                <a:cs typeface="Arial"/>
                <a:sym typeface="Arial"/>
              </a:rPr>
              <a:t>E pelas ruas vão te seguindo...</a:t>
            </a:r>
          </a:p>
          <a:p>
            <a:pPr rtl="0" lvl="0">
              <a:spcBef>
                <a:spcPts val="0"/>
              </a:spcBef>
              <a:buClr>
                <a:schemeClr val="dk1"/>
              </a:buClr>
              <a:buSzPct val="100000"/>
              <a:buFont typeface="Arial"/>
              <a:buNone/>
            </a:pPr>
            <a:r>
              <a:rPr sz="1100" lang="pt-BR">
                <a:solidFill>
                  <a:srgbClr val="333333"/>
                </a:solidFill>
                <a:latin typeface="Arial"/>
                <a:ea typeface="Arial"/>
                <a:cs typeface="Arial"/>
                <a:sym typeface="Arial"/>
              </a:rPr>
              <a:t>Mas mesmo assim, foges de mim...</a:t>
            </a:r>
          </a:p>
          <a:p>
            <a:pPr rtl="0" lvl="0">
              <a:spcBef>
                <a:spcPts val="0"/>
              </a:spcBef>
              <a:buClr>
                <a:schemeClr val="dk1"/>
              </a:buClr>
              <a:buFont typeface="Arial"/>
              <a:buNone/>
            </a:pPr>
            <a:r>
              <a:t/>
            </a:r>
            <a:endParaRPr sz="1100">
              <a:solidFill>
                <a:srgbClr val="333333"/>
              </a:solidFill>
              <a:latin typeface="Arial"/>
              <a:ea typeface="Arial"/>
              <a:cs typeface="Arial"/>
              <a:sym typeface="Arial"/>
            </a:endParaRPr>
          </a:p>
          <a:p>
            <a:pPr rtl="0" lvl="0">
              <a:spcBef>
                <a:spcPts val="0"/>
              </a:spcBef>
              <a:buClr>
                <a:schemeClr val="dk1"/>
              </a:buClr>
              <a:buSzPct val="100000"/>
              <a:buFont typeface="Arial"/>
              <a:buNone/>
            </a:pPr>
            <a:r>
              <a:rPr sz="1100" lang="pt-BR">
                <a:solidFill>
                  <a:srgbClr val="333333"/>
                </a:solidFill>
                <a:latin typeface="Arial"/>
                <a:ea typeface="Arial"/>
                <a:cs typeface="Arial"/>
                <a:sym typeface="Arial"/>
              </a:rPr>
              <a:t>Meu coração não sei por que </a:t>
            </a:r>
          </a:p>
          <a:p>
            <a:pPr rtl="0" lvl="0">
              <a:spcBef>
                <a:spcPts val="0"/>
              </a:spcBef>
              <a:buClr>
                <a:schemeClr val="dk1"/>
              </a:buClr>
              <a:buSzPct val="100000"/>
              <a:buFont typeface="Arial"/>
              <a:buNone/>
            </a:pPr>
            <a:r>
              <a:rPr sz="1100" lang="pt-BR">
                <a:solidFill>
                  <a:srgbClr val="333333"/>
                </a:solidFill>
                <a:latin typeface="Arial"/>
                <a:ea typeface="Arial"/>
                <a:cs typeface="Arial"/>
                <a:sym typeface="Arial"/>
              </a:rPr>
              <a:t>Bate feliz Quando te vê...</a:t>
            </a:r>
          </a:p>
          <a:p>
            <a:pPr rtl="0" lvl="0">
              <a:spcBef>
                <a:spcPts val="0"/>
              </a:spcBef>
              <a:buClr>
                <a:schemeClr val="dk1"/>
              </a:buClr>
              <a:buSzPct val="100000"/>
              <a:buFont typeface="Arial"/>
              <a:buNone/>
            </a:pPr>
            <a:r>
              <a:rPr sz="1100" lang="pt-BR">
                <a:solidFill>
                  <a:srgbClr val="333333"/>
                </a:solidFill>
                <a:latin typeface="Arial"/>
                <a:ea typeface="Arial"/>
                <a:cs typeface="Arial"/>
                <a:sym typeface="Arial"/>
              </a:rPr>
              <a:t>E os meus olhos ficam sorrindo</a:t>
            </a:r>
          </a:p>
          <a:p>
            <a:pPr rtl="0" lvl="0">
              <a:spcBef>
                <a:spcPts val="0"/>
              </a:spcBef>
              <a:buClr>
                <a:schemeClr val="dk1"/>
              </a:buClr>
              <a:buSzPct val="100000"/>
              <a:buFont typeface="Arial"/>
              <a:buNone/>
            </a:pPr>
            <a:r>
              <a:rPr sz="1100" lang="pt-BR">
                <a:solidFill>
                  <a:srgbClr val="333333"/>
                </a:solidFill>
                <a:latin typeface="Arial"/>
                <a:ea typeface="Arial"/>
                <a:cs typeface="Arial"/>
                <a:sym typeface="Arial"/>
              </a:rPr>
              <a:t>E pelas ruas vão te seguindo...</a:t>
            </a:r>
          </a:p>
          <a:p>
            <a:pPr>
              <a:spcBef>
                <a:spcPts val="0"/>
              </a:spcBef>
              <a:buNone/>
            </a:pPr>
            <a:r>
              <a:rPr sz="1100" lang="pt-BR">
                <a:solidFill>
                  <a:srgbClr val="333333"/>
                </a:solidFill>
                <a:latin typeface="Arial"/>
                <a:ea typeface="Arial"/>
                <a:cs typeface="Arial"/>
                <a:sym typeface="Arial"/>
              </a:rPr>
              <a:t>Mas mesmo assim, foges de mim…</a:t>
            </a:r>
            <a:r>
              <a:rPr lang="pt-BR">
                <a:solidFill>
                  <a:srgbClr val="333333"/>
                </a:solidFill>
                <a:latin typeface="Arial"/>
                <a:ea typeface="Arial"/>
                <a:cs typeface="Arial"/>
                <a:sym typeface="Arial"/>
              </a:rPr>
              <a:t>”</a:t>
            </a:r>
          </a:p>
        </p:txBody>
      </p:sp>
      <p:pic>
        <p:nvPicPr>
          <p:cNvPr id="103" name="Shape 103"/>
          <p:cNvPicPr preferRelativeResize="0"/>
          <p:nvPr/>
        </p:nvPicPr>
        <p:blipFill>
          <a:blip r:embed="rId3">
            <a:alphaModFix/>
          </a:blip>
          <a:stretch>
            <a:fillRect/>
          </a:stretch>
        </p:blipFill>
        <p:spPr>
          <a:xfrm>
            <a:off y="1456400" x="79950"/>
            <a:ext cy="3264524" cx="2346899"/>
          </a:xfrm>
          <a:prstGeom prst="rect">
            <a:avLst/>
          </a:prstGeom>
          <a:noFill/>
          <a:ln>
            <a:noFill/>
          </a:ln>
        </p:spPr>
      </p:pic>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paper-plane">
  <a:themeElements>
    <a:clrScheme name="Custom 354">
      <a:dk1>
        <a:srgbClr val="000000"/>
      </a:dk1>
      <a:lt1>
        <a:srgbClr val="FFFFFF"/>
      </a:lt1>
      <a:dk2>
        <a:srgbClr val="30182B"/>
      </a:dk2>
      <a:lt2>
        <a:srgbClr val="DFDFDF"/>
      </a:lt2>
      <a:accent1>
        <a:srgbClr val="592D50"/>
      </a:accent1>
      <a:accent2>
        <a:srgbClr val="D3A67A"/>
      </a:accent2>
      <a:accent3>
        <a:srgbClr val="45485F"/>
      </a:accent3>
      <a:accent4>
        <a:srgbClr val="6B9756"/>
      </a:accent4>
      <a:accent5>
        <a:srgbClr val="7D576E"/>
      </a:accent5>
      <a:accent6>
        <a:srgbClr val="4C1A23"/>
      </a:accent6>
      <a:hlink>
        <a:srgbClr val="511E3E"/>
      </a:hlink>
      <a:folHlink>
        <a:srgbClr val="9EA0A2"/>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