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4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pt.wikipedia.org/wiki/Reino_do_Congo" TargetMode="External"/><Relationship Id="rId3" Type="http://schemas.openxmlformats.org/officeDocument/2006/relationships/hyperlink" Target="http://pt.wikipedia.org/wiki/Lenda" TargetMode="External"/><Relationship Id="rId7" Type="http://schemas.openxmlformats.org/officeDocument/2006/relationships/hyperlink" Target="http://pt.wikipedia.org/wiki/Brasil" TargetMode="External"/><Relationship Id="rId12" Type="http://schemas.openxmlformats.org/officeDocument/2006/relationships/hyperlink" Target="http://pt.wikipedia.org/wiki/Tr%C3%A1fico_de_escravos_para_o_Brasi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Minas_Gerais" TargetMode="External"/><Relationship Id="rId11" Type="http://schemas.openxmlformats.org/officeDocument/2006/relationships/hyperlink" Target="http://pt.wikipedia.org/wiki/Nzambi" TargetMode="External"/><Relationship Id="rId5" Type="http://schemas.openxmlformats.org/officeDocument/2006/relationships/hyperlink" Target="http://pt.wikipedia.org/wiki/Tradi%C3%A7%C3%A3o_oral" TargetMode="External"/><Relationship Id="rId10" Type="http://schemas.openxmlformats.org/officeDocument/2006/relationships/hyperlink" Target="http://pt.wikipedia.org/wiki/Ouro_Preto" TargetMode="External"/><Relationship Id="rId4" Type="http://schemas.openxmlformats.org/officeDocument/2006/relationships/hyperlink" Target="http://pt.wikipedia.org/wiki/Chico_Rei" TargetMode="External"/><Relationship Id="rId9" Type="http://schemas.openxmlformats.org/officeDocument/2006/relationships/hyperlink" Target="http://pt.wikipedia.org/wiki/Alforri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79511" y="339502"/>
            <a:ext cx="8134913" cy="4608512"/>
          </a:xfrm>
          <a:prstGeom prst="rect">
            <a:avLst/>
          </a:prstGeom>
        </p:spPr>
        <p:txBody>
          <a:bodyPr lIns="91425" tIns="91425" rIns="91425" bIns="91425" anchor="b" anchorCtr="0">
            <a:norm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pt-BR" dirty="0"/>
              <a:t>Nome : </a:t>
            </a:r>
            <a:r>
              <a:rPr lang="pt-BR" sz="3000" dirty="0" err="1"/>
              <a:t>Dalliany</a:t>
            </a:r>
            <a:r>
              <a:rPr lang="pt-BR" sz="3000" dirty="0"/>
              <a:t> e </a:t>
            </a:r>
            <a:r>
              <a:rPr lang="pt-BR" sz="3000" dirty="0" smtClean="0"/>
              <a:t>Vitória</a:t>
            </a:r>
            <a:br>
              <a:rPr lang="pt-BR" sz="3000" dirty="0" smtClean="0"/>
            </a:b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Heróis Negros resistentes aos escravocratas</a:t>
            </a: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t-BR" sz="3000" dirty="0" smtClean="0"/>
              <a:t/>
            </a:r>
            <a:br>
              <a:rPr lang="pt-BR" sz="3000" dirty="0" smtClean="0"/>
            </a:br>
            <a:r>
              <a:rPr lang="pt-BR" sz="3000" dirty="0" smtClean="0"/>
              <a:t> </a:t>
            </a:r>
            <a:endParaRPr lang="pt-BR" sz="3000" dirty="0"/>
          </a:p>
          <a:p>
            <a:pPr algn="l">
              <a:spcBef>
                <a:spcPts val="0"/>
              </a:spcBef>
              <a:buNone/>
            </a:pPr>
            <a:endParaRPr sz="1800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pt-BR" sz="6000"/>
              <a:t>Zumbi dos palmares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108100" y="1063375"/>
            <a:ext cx="8863800" cy="4022100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pt-BR" sz="1800" b="1">
                <a:solidFill>
                  <a:schemeClr val="dk1"/>
                </a:solidFill>
              </a:rPr>
              <a:t>Zumbi foi o grande líder do quilombo dos Palmares, respeitado herói da resistência antiescravagista. Pesquisas e estudos indicam que nasceu em 1655, sendo descendente de guerreiros angolanos. Em um dos povoados do quilombo, foi capturado quando garoto por soldados e entregue ao padre Antonio Melo, de Porto Calvo. Criado e educado por este padre, o futuro líder do Quilombo dos Palmares já tinha apreciável noção de Português e Latim aos 12 anos de idade, sendo batizado com o nome de Francisco. Padre Antônio Melo escreveu várias cartas a um amigo, exaltando a inteligência de Zumbi (Francisco). Em 1670, com quinze anos, Zumbi fugiu e voltou para o Quilombo. Tornou-se um dos líderes mais famosos de Palmares. "Zumbi" significa: a força do espírito presente. Baluarte da luta negra contra a escravidão, Zumbi foi o último chefe do Quilombo dos Palmares.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pt-BR" sz="6000"/>
              <a:t>Zumbi dos Palmares 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5350" y="1271475"/>
            <a:ext cx="3809999" cy="3583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pt-BR" sz="6000"/>
              <a:t>Chico Rei ! 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pt-BR" sz="1800" b="1">
                <a:solidFill>
                  <a:schemeClr val="dk1"/>
                </a:solidFill>
              </a:rPr>
              <a:t>Chico Rei é um personagem</a:t>
            </a:r>
            <a:r>
              <a:rPr lang="pt-BR" sz="1800" b="1">
                <a:solidFill>
                  <a:schemeClr val="dk1"/>
                </a:solidFill>
                <a:hlinkClick r:id="rId3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3"/>
              </a:rPr>
              <a:t>lendário</a:t>
            </a:r>
            <a:r>
              <a:rPr lang="pt-BR" sz="1800" b="1" u="sng" baseline="30000">
                <a:solidFill>
                  <a:schemeClr val="hlink"/>
                </a:solidFill>
                <a:hlinkClick r:id="rId4"/>
              </a:rPr>
              <a:t>1</a:t>
            </a:r>
            <a:r>
              <a:rPr lang="pt-BR" sz="1800" b="1">
                <a:solidFill>
                  <a:schemeClr val="dk1"/>
                </a:solidFill>
              </a:rPr>
              <a:t> da</a:t>
            </a:r>
            <a:r>
              <a:rPr lang="pt-BR" sz="1800" b="1">
                <a:solidFill>
                  <a:schemeClr val="dk1"/>
                </a:solidFill>
                <a:hlinkClick r:id="rId5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5"/>
              </a:rPr>
              <a:t>tradição oral</a:t>
            </a:r>
            <a:r>
              <a:rPr lang="pt-BR" sz="1800" b="1">
                <a:solidFill>
                  <a:schemeClr val="dk1"/>
                </a:solidFill>
              </a:rPr>
              <a:t> de</a:t>
            </a:r>
            <a:r>
              <a:rPr lang="pt-BR" sz="1800" b="1">
                <a:solidFill>
                  <a:schemeClr val="dk1"/>
                </a:solidFill>
                <a:hlinkClick r:id="rId6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6"/>
              </a:rPr>
              <a:t>Minas Gerais</a:t>
            </a:r>
            <a:r>
              <a:rPr lang="pt-BR" sz="1800" b="1">
                <a:solidFill>
                  <a:schemeClr val="dk1"/>
                </a:solidFill>
              </a:rPr>
              <a:t>,</a:t>
            </a:r>
            <a:r>
              <a:rPr lang="pt-BR" sz="1800" b="1">
                <a:solidFill>
                  <a:schemeClr val="dk1"/>
                </a:solidFill>
                <a:hlinkClick r:id="rId7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7"/>
              </a:rPr>
              <a:t>Brasil</a:t>
            </a:r>
            <a:r>
              <a:rPr lang="pt-BR" sz="1800" b="1">
                <a:solidFill>
                  <a:schemeClr val="dk1"/>
                </a:solidFill>
              </a:rPr>
              <a:t>. Segundo esta tradição, Chico era o rei de uma tribo no</a:t>
            </a:r>
            <a:r>
              <a:rPr lang="pt-BR" sz="1800" b="1">
                <a:solidFill>
                  <a:schemeClr val="dk1"/>
                </a:solidFill>
                <a:hlinkClick r:id="rId8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8"/>
              </a:rPr>
              <a:t>reino do Congo</a:t>
            </a:r>
            <a:r>
              <a:rPr lang="pt-BR" sz="1800" b="1">
                <a:solidFill>
                  <a:schemeClr val="dk1"/>
                </a:solidFill>
              </a:rPr>
              <a:t>, trazido como escravo para o Brasil. Conseguiu comprar sua</a:t>
            </a:r>
            <a:r>
              <a:rPr lang="pt-BR" sz="1800" b="1">
                <a:solidFill>
                  <a:schemeClr val="dk1"/>
                </a:solidFill>
                <a:hlinkClick r:id="rId9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9"/>
              </a:rPr>
              <a:t>alforria</a:t>
            </a:r>
            <a:r>
              <a:rPr lang="pt-BR" sz="1800" b="1">
                <a:solidFill>
                  <a:schemeClr val="dk1"/>
                </a:solidFill>
              </a:rPr>
              <a:t> e de outros conterrâneos com seu trabalho e tornou-se "rei" em</a:t>
            </a:r>
            <a:r>
              <a:rPr lang="pt-BR" sz="1800" b="1">
                <a:solidFill>
                  <a:schemeClr val="dk1"/>
                </a:solidFill>
                <a:hlinkClick r:id="rId10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10"/>
              </a:rPr>
              <a:t>Ouro Preto</a:t>
            </a:r>
            <a:r>
              <a:rPr lang="pt-BR" sz="1800" b="1">
                <a:solidFill>
                  <a:schemeClr val="dk1"/>
                </a:solidFill>
              </a:rPr>
              <a:t>. Era monarca guerreiro e sumo sacerdote do deus</a:t>
            </a:r>
            <a:r>
              <a:rPr lang="pt-BR" sz="1800" b="1">
                <a:solidFill>
                  <a:schemeClr val="dk1"/>
                </a:solidFill>
                <a:hlinkClick r:id="rId11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11"/>
              </a:rPr>
              <a:t>Zambi-Apungo</a:t>
            </a:r>
            <a:r>
              <a:rPr lang="pt-BR" sz="1800" b="1">
                <a:solidFill>
                  <a:schemeClr val="dk1"/>
                </a:solidFill>
              </a:rPr>
              <a:t> e foi capturado com toda a corte por comerciantes portugueses</a:t>
            </a:r>
            <a:r>
              <a:rPr lang="pt-BR" sz="1800" b="1">
                <a:solidFill>
                  <a:schemeClr val="dk1"/>
                </a:solidFill>
                <a:hlinkClick r:id="rId12"/>
              </a:rPr>
              <a:t> </a:t>
            </a:r>
            <a:r>
              <a:rPr lang="pt-BR" sz="1800" b="1" u="sng">
                <a:solidFill>
                  <a:schemeClr val="hlink"/>
                </a:solidFill>
                <a:hlinkClick r:id="rId12"/>
              </a:rPr>
              <a:t>traficantes de escravos</a:t>
            </a:r>
            <a:r>
              <a:rPr lang="pt-BR" sz="1800" b="1">
                <a:solidFill>
                  <a:schemeClr val="dk1"/>
                </a:solidFill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rmAutofit fontScale="90000"/>
          </a:bodyPr>
          <a:lstStyle/>
          <a:p>
            <a:pPr>
              <a:spcBef>
                <a:spcPts val="0"/>
              </a:spcBef>
              <a:buNone/>
            </a:pPr>
            <a:r>
              <a:rPr lang="pt-BR" sz="6000"/>
              <a:t>Chico Rei !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2100" y="1396425"/>
            <a:ext cx="3746499" cy="3479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260</Words>
  <Application>Microsoft Office PowerPoint</Application>
  <PresentationFormat>Apresentação na tela (16:9)</PresentationFormat>
  <Paragraphs>7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light-gradient</vt:lpstr>
      <vt:lpstr>Nome : Dalliany e Vitória    Heróis Negros resistentes aos escravocratas    </vt:lpstr>
      <vt:lpstr>Zumbi dos palmares</vt:lpstr>
      <vt:lpstr>Zumbi dos Palmares </vt:lpstr>
      <vt:lpstr>Chico Rei ! </vt:lpstr>
      <vt:lpstr>Chico Rei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Nome : Dalliany e Vitória    Heróis Negros resistentes aos escravocratas    </dc:title>
  <cp:lastModifiedBy>waglucas</cp:lastModifiedBy>
  <cp:revision>1</cp:revision>
  <dcterms:modified xsi:type="dcterms:W3CDTF">2014-09-06T12:19:17Z</dcterms:modified>
</cp:coreProperties>
</file>